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</p:sldMasterIdLst>
  <p:notesMasterIdLst>
    <p:notesMasterId r:id="rId16"/>
  </p:notesMasterIdLst>
  <p:sldIdLst>
    <p:sldId id="269" r:id="rId2"/>
    <p:sldId id="279" r:id="rId3"/>
    <p:sldId id="257" r:id="rId4"/>
    <p:sldId id="258" r:id="rId5"/>
    <p:sldId id="259" r:id="rId6"/>
    <p:sldId id="271" r:id="rId7"/>
    <p:sldId id="278" r:id="rId8"/>
    <p:sldId id="281" r:id="rId9"/>
    <p:sldId id="283" r:id="rId10"/>
    <p:sldId id="287" r:id="rId11"/>
    <p:sldId id="285" r:id="rId12"/>
    <p:sldId id="286" r:id="rId13"/>
    <p:sldId id="288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545"/>
    <a:srgbClr val="CED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5DA181-80BD-4661-AA8C-6BBB13F720A0}" v="277" dt="2023-03-29T20:02:30.470"/>
    <p1510:client id="{561D656A-F43E-4E8B-B1B3-DB337DF50777}" v="39" dt="2023-03-30T08:46:02.736"/>
    <p1510:client id="{930741DB-9534-45C7-BE05-6CEBDA0E2A23}" v="9" dt="2023-03-30T10:01:46.381"/>
    <p1510:client id="{E9E0D90F-EF92-4C4C-BC28-1F0F7D907815}" v="309" dt="2023-03-29T21:30:55.478"/>
    <p1510:client id="{F06EB5B4-F428-4E89-B359-FD0A83C842B2}" v="8" dt="2023-03-30T09:09:54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Тихонов Артём" userId="03064c141b62d622" providerId="Windows Live" clId="Web-{561D656A-F43E-4E8B-B1B3-DB337DF50777}"/>
    <pc:docChg chg="modSld">
      <pc:chgData name="Тихонов Артём" userId="03064c141b62d622" providerId="Windows Live" clId="Web-{561D656A-F43E-4E8B-B1B3-DB337DF50777}" dt="2023-03-30T08:46:02.736" v="27" actId="20577"/>
      <pc:docMkLst>
        <pc:docMk/>
      </pc:docMkLst>
      <pc:sldChg chg="modSp">
        <pc:chgData name="Тихонов Артём" userId="03064c141b62d622" providerId="Windows Live" clId="Web-{561D656A-F43E-4E8B-B1B3-DB337DF50777}" dt="2023-03-30T08:14:03.756" v="14" actId="20577"/>
        <pc:sldMkLst>
          <pc:docMk/>
          <pc:sldMk cId="1724902212" sldId="258"/>
        </pc:sldMkLst>
        <pc:spChg chg="mod">
          <ac:chgData name="Тихонов Артём" userId="03064c141b62d622" providerId="Windows Live" clId="Web-{561D656A-F43E-4E8B-B1B3-DB337DF50777}" dt="2023-03-30T08:14:03.756" v="14" actId="20577"/>
          <ac:spMkLst>
            <pc:docMk/>
            <pc:sldMk cId="1724902212" sldId="258"/>
            <ac:spMk id="2" creationId="{00000000-0000-0000-0000-000000000000}"/>
          </ac:spMkLst>
        </pc:spChg>
      </pc:sldChg>
      <pc:sldChg chg="modSp">
        <pc:chgData name="Тихонов Артём" userId="03064c141b62d622" providerId="Windows Live" clId="Web-{561D656A-F43E-4E8B-B1B3-DB337DF50777}" dt="2023-03-30T08:09:51.204" v="12" actId="20577"/>
        <pc:sldMkLst>
          <pc:docMk/>
          <pc:sldMk cId="3137846270" sldId="259"/>
        </pc:sldMkLst>
        <pc:spChg chg="mod">
          <ac:chgData name="Тихонов Артём" userId="03064c141b62d622" providerId="Windows Live" clId="Web-{561D656A-F43E-4E8B-B1B3-DB337DF50777}" dt="2023-03-30T08:09:51.204" v="12" actId="20577"/>
          <ac:spMkLst>
            <pc:docMk/>
            <pc:sldMk cId="3137846270" sldId="259"/>
            <ac:spMk id="3" creationId="{00000000-0000-0000-0000-000000000000}"/>
          </ac:spMkLst>
        </pc:spChg>
      </pc:sldChg>
      <pc:sldChg chg="modSp">
        <pc:chgData name="Тихонов Артём" userId="03064c141b62d622" providerId="Windows Live" clId="Web-{561D656A-F43E-4E8B-B1B3-DB337DF50777}" dt="2023-03-30T08:46:02.736" v="27" actId="20577"/>
        <pc:sldMkLst>
          <pc:docMk/>
          <pc:sldMk cId="1663037405" sldId="268"/>
        </pc:sldMkLst>
        <pc:spChg chg="mod">
          <ac:chgData name="Тихонов Артём" userId="03064c141b62d622" providerId="Windows Live" clId="Web-{561D656A-F43E-4E8B-B1B3-DB337DF50777}" dt="2023-03-30T08:46:02.736" v="27" actId="20577"/>
          <ac:spMkLst>
            <pc:docMk/>
            <pc:sldMk cId="1663037405" sldId="268"/>
            <ac:spMk id="3" creationId="{00000000-0000-0000-0000-000000000000}"/>
          </ac:spMkLst>
        </pc:spChg>
      </pc:sldChg>
    </pc:docChg>
  </pc:docChgLst>
  <pc:docChgLst>
    <pc:chgData name="Тихонов Артём" userId="03064c141b62d622" providerId="Windows Live" clId="Web-{375DA181-80BD-4661-AA8C-6BBB13F720A0}"/>
    <pc:docChg chg="addSld delSld modSld">
      <pc:chgData name="Тихонов Артём" userId="03064c141b62d622" providerId="Windows Live" clId="Web-{375DA181-80BD-4661-AA8C-6BBB13F720A0}" dt="2023-03-29T20:02:30.470" v="268" actId="14100"/>
      <pc:docMkLst>
        <pc:docMk/>
      </pc:docMkLst>
      <pc:sldChg chg="addSp delSp modSp mod setBg">
        <pc:chgData name="Тихонов Артём" userId="03064c141b62d622" providerId="Windows Live" clId="Web-{375DA181-80BD-4661-AA8C-6BBB13F720A0}" dt="2023-03-29T19:57:22.775" v="260"/>
        <pc:sldMkLst>
          <pc:docMk/>
          <pc:sldMk cId="4290666940" sldId="256"/>
        </pc:sldMkLst>
        <pc:spChg chg="mod">
          <ac:chgData name="Тихонов Артём" userId="03064c141b62d622" providerId="Windows Live" clId="Web-{375DA181-80BD-4661-AA8C-6BBB13F720A0}" dt="2023-03-29T19:57:22.775" v="260"/>
          <ac:spMkLst>
            <pc:docMk/>
            <pc:sldMk cId="4290666940" sldId="256"/>
            <ac:spMk id="2" creationId="{00000000-0000-0000-0000-000000000000}"/>
          </ac:spMkLst>
        </pc:spChg>
        <pc:spChg chg="mod">
          <ac:chgData name="Тихонов Артём" userId="03064c141b62d622" providerId="Windows Live" clId="Web-{375DA181-80BD-4661-AA8C-6BBB13F720A0}" dt="2023-03-29T19:57:22.775" v="260"/>
          <ac:spMkLst>
            <pc:docMk/>
            <pc:sldMk cId="4290666940" sldId="256"/>
            <ac:spMk id="4" creationId="{00000000-0000-0000-0000-000000000000}"/>
          </ac:spMkLst>
        </pc:spChg>
        <pc:spChg chg="mod">
          <ac:chgData name="Тихонов Артём" userId="03064c141b62d622" providerId="Windows Live" clId="Web-{375DA181-80BD-4661-AA8C-6BBB13F720A0}" dt="2023-03-29T19:57:22.775" v="260"/>
          <ac:spMkLst>
            <pc:docMk/>
            <pc:sldMk cId="4290666940" sldId="256"/>
            <ac:spMk id="5" creationId="{00000000-0000-0000-0000-000000000000}"/>
          </ac:spMkLst>
        </pc:spChg>
        <pc:spChg chg="add del">
          <ac:chgData name="Тихонов Артём" userId="03064c141b62d622" providerId="Windows Live" clId="Web-{375DA181-80BD-4661-AA8C-6BBB13F720A0}" dt="2023-03-29T19:57:22.775" v="260"/>
          <ac:spMkLst>
            <pc:docMk/>
            <pc:sldMk cId="4290666940" sldId="256"/>
            <ac:spMk id="10" creationId="{DD0AEE21-CF4B-4395-A100-EFB0EB995182}"/>
          </ac:spMkLst>
        </pc:spChg>
        <pc:spChg chg="add del">
          <ac:chgData name="Тихонов Артём" userId="03064c141b62d622" providerId="Windows Live" clId="Web-{375DA181-80BD-4661-AA8C-6BBB13F720A0}" dt="2023-03-29T19:57:22.775" v="260"/>
          <ac:spMkLst>
            <pc:docMk/>
            <pc:sldMk cId="4290666940" sldId="256"/>
            <ac:spMk id="12" creationId="{9F8DBD9A-1B56-4D4B-856B-89CC682C6B2B}"/>
          </ac:spMkLst>
        </pc:spChg>
        <pc:spChg chg="add del">
          <ac:chgData name="Тихонов Артём" userId="03064c141b62d622" providerId="Windows Live" clId="Web-{375DA181-80BD-4661-AA8C-6BBB13F720A0}" dt="2023-03-29T19:57:22.775" v="260"/>
          <ac:spMkLst>
            <pc:docMk/>
            <pc:sldMk cId="4290666940" sldId="256"/>
            <ac:spMk id="14" creationId="{71DD179B-080E-4F81-9E82-21845799D9ED}"/>
          </ac:spMkLst>
        </pc:spChg>
      </pc:sldChg>
      <pc:sldChg chg="modSp">
        <pc:chgData name="Тихонов Артём" userId="03064c141b62d622" providerId="Windows Live" clId="Web-{375DA181-80BD-4661-AA8C-6BBB13F720A0}" dt="2023-03-29T19:36:29.335" v="185" actId="20577"/>
        <pc:sldMkLst>
          <pc:docMk/>
          <pc:sldMk cId="3643502947" sldId="257"/>
        </pc:sldMkLst>
        <pc:spChg chg="mod">
          <ac:chgData name="Тихонов Артём" userId="03064c141b62d622" providerId="Windows Live" clId="Web-{375DA181-80BD-4661-AA8C-6BBB13F720A0}" dt="2023-03-29T19:36:29.335" v="185" actId="20577"/>
          <ac:spMkLst>
            <pc:docMk/>
            <pc:sldMk cId="3643502947" sldId="257"/>
            <ac:spMk id="2" creationId="{00000000-0000-0000-0000-000000000000}"/>
          </ac:spMkLst>
        </pc:spChg>
      </pc:sldChg>
      <pc:sldChg chg="modSp">
        <pc:chgData name="Тихонов Артём" userId="03064c141b62d622" providerId="Windows Live" clId="Web-{375DA181-80BD-4661-AA8C-6BBB13F720A0}" dt="2023-03-29T19:36:23.007" v="184" actId="20577"/>
        <pc:sldMkLst>
          <pc:docMk/>
          <pc:sldMk cId="1724902212" sldId="258"/>
        </pc:sldMkLst>
        <pc:spChg chg="mod">
          <ac:chgData name="Тихонов Артём" userId="03064c141b62d622" providerId="Windows Live" clId="Web-{375DA181-80BD-4661-AA8C-6BBB13F720A0}" dt="2023-03-29T19:36:23.007" v="184" actId="20577"/>
          <ac:spMkLst>
            <pc:docMk/>
            <pc:sldMk cId="1724902212" sldId="258"/>
            <ac:spMk id="2" creationId="{00000000-0000-0000-0000-000000000000}"/>
          </ac:spMkLst>
        </pc:spChg>
      </pc:sldChg>
      <pc:sldChg chg="modSp">
        <pc:chgData name="Тихонов Артём" userId="03064c141b62d622" providerId="Windows Live" clId="Web-{375DA181-80BD-4661-AA8C-6BBB13F720A0}" dt="2023-03-29T19:37:56.577" v="197" actId="20577"/>
        <pc:sldMkLst>
          <pc:docMk/>
          <pc:sldMk cId="3137846270" sldId="259"/>
        </pc:sldMkLst>
        <pc:spChg chg="mod">
          <ac:chgData name="Тихонов Артём" userId="03064c141b62d622" providerId="Windows Live" clId="Web-{375DA181-80BD-4661-AA8C-6BBB13F720A0}" dt="2023-03-29T19:37:00.291" v="188" actId="20577"/>
          <ac:spMkLst>
            <pc:docMk/>
            <pc:sldMk cId="3137846270" sldId="259"/>
            <ac:spMk id="2" creationId="{00000000-0000-0000-0000-000000000000}"/>
          </ac:spMkLst>
        </pc:spChg>
        <pc:spChg chg="mod">
          <ac:chgData name="Тихонов Артём" userId="03064c141b62d622" providerId="Windows Live" clId="Web-{375DA181-80BD-4661-AA8C-6BBB13F720A0}" dt="2023-03-29T19:37:56.577" v="197" actId="20577"/>
          <ac:spMkLst>
            <pc:docMk/>
            <pc:sldMk cId="3137846270" sldId="259"/>
            <ac:spMk id="3" creationId="{00000000-0000-0000-0000-000000000000}"/>
          </ac:spMkLst>
        </pc:spChg>
      </pc:sldChg>
      <pc:sldChg chg="addSp delSp modSp mod setBg setClrOvrMap">
        <pc:chgData name="Тихонов Артём" userId="03064c141b62d622" providerId="Windows Live" clId="Web-{375DA181-80BD-4661-AA8C-6BBB13F720A0}" dt="2023-03-29T20:00:59.526" v="262"/>
        <pc:sldMkLst>
          <pc:docMk/>
          <pc:sldMk cId="4180622986" sldId="269"/>
        </pc:sldMkLst>
        <pc:spChg chg="mod">
          <ac:chgData name="Тихонов Артём" userId="03064c141b62d622" providerId="Windows Live" clId="Web-{375DA181-80BD-4661-AA8C-6BBB13F720A0}" dt="2023-03-29T20:00:59.526" v="262"/>
          <ac:spMkLst>
            <pc:docMk/>
            <pc:sldMk cId="4180622986" sldId="269"/>
            <ac:spMk id="2" creationId="{00000000-0000-0000-0000-000000000000}"/>
          </ac:spMkLst>
        </pc:spChg>
        <pc:spChg chg="mod">
          <ac:chgData name="Тихонов Артём" userId="03064c141b62d622" providerId="Windows Live" clId="Web-{375DA181-80BD-4661-AA8C-6BBB13F720A0}" dt="2023-03-29T20:00:59.526" v="262"/>
          <ac:spMkLst>
            <pc:docMk/>
            <pc:sldMk cId="4180622986" sldId="269"/>
            <ac:spMk id="3" creationId="{00000000-0000-0000-0000-000000000000}"/>
          </ac:spMkLst>
        </pc:spChg>
        <pc:spChg chg="mod">
          <ac:chgData name="Тихонов Артём" userId="03064c141b62d622" providerId="Windows Live" clId="Web-{375DA181-80BD-4661-AA8C-6BBB13F720A0}" dt="2023-03-29T20:00:59.526" v="262"/>
          <ac:spMkLst>
            <pc:docMk/>
            <pc:sldMk cId="4180622986" sldId="269"/>
            <ac:spMk id="5" creationId="{00000000-0000-0000-0000-000000000000}"/>
          </ac:spMkLst>
        </pc:spChg>
        <pc:spChg chg="add del">
          <ac:chgData name="Тихонов Артём" userId="03064c141b62d622" providerId="Windows Live" clId="Web-{375DA181-80BD-4661-AA8C-6BBB13F720A0}" dt="2023-03-29T20:00:59.526" v="262"/>
          <ac:spMkLst>
            <pc:docMk/>
            <pc:sldMk cId="4180622986" sldId="269"/>
            <ac:spMk id="10" creationId="{CFC012A5-170D-4B0F-A916-A8EE2C6CE94A}"/>
          </ac:spMkLst>
        </pc:spChg>
        <pc:spChg chg="add del">
          <ac:chgData name="Тихонов Артём" userId="03064c141b62d622" providerId="Windows Live" clId="Web-{375DA181-80BD-4661-AA8C-6BBB13F720A0}" dt="2023-03-29T20:00:59.526" v="262"/>
          <ac:spMkLst>
            <pc:docMk/>
            <pc:sldMk cId="4180622986" sldId="269"/>
            <ac:spMk id="12" creationId="{37F40654-5E8C-468A-9596-50927AF198AB}"/>
          </ac:spMkLst>
        </pc:spChg>
        <pc:spChg chg="add del">
          <ac:chgData name="Тихонов Артём" userId="03064c141b62d622" providerId="Windows Live" clId="Web-{375DA181-80BD-4661-AA8C-6BBB13F720A0}" dt="2023-03-29T20:00:59.526" v="262"/>
          <ac:spMkLst>
            <pc:docMk/>
            <pc:sldMk cId="4180622986" sldId="269"/>
            <ac:spMk id="14" creationId="{50B1BD4A-8DE6-4266-9C27-59260F938ED8}"/>
          </ac:spMkLst>
        </pc:spChg>
      </pc:sldChg>
      <pc:sldChg chg="modSp">
        <pc:chgData name="Тихонов Артём" userId="03064c141b62d622" providerId="Windows Live" clId="Web-{375DA181-80BD-4661-AA8C-6BBB13F720A0}" dt="2023-03-29T19:37:44.794" v="195" actId="20577"/>
        <pc:sldMkLst>
          <pc:docMk/>
          <pc:sldMk cId="3577578806" sldId="271"/>
        </pc:sldMkLst>
        <pc:spChg chg="mod">
          <ac:chgData name="Тихонов Артём" userId="03064c141b62d622" providerId="Windows Live" clId="Web-{375DA181-80BD-4661-AA8C-6BBB13F720A0}" dt="2023-03-29T19:37:06.073" v="189" actId="20577"/>
          <ac:spMkLst>
            <pc:docMk/>
            <pc:sldMk cId="3577578806" sldId="271"/>
            <ac:spMk id="2" creationId="{00000000-0000-0000-0000-000000000000}"/>
          </ac:spMkLst>
        </pc:spChg>
        <pc:spChg chg="mod">
          <ac:chgData name="Тихонов Артём" userId="03064c141b62d622" providerId="Windows Live" clId="Web-{375DA181-80BD-4661-AA8C-6BBB13F720A0}" dt="2023-03-29T19:37:35.794" v="192" actId="20577"/>
          <ac:spMkLst>
            <pc:docMk/>
            <pc:sldMk cId="3577578806" sldId="271"/>
            <ac:spMk id="3" creationId="{00000000-0000-0000-0000-000000000000}"/>
          </ac:spMkLst>
        </pc:spChg>
        <pc:spChg chg="mod">
          <ac:chgData name="Тихонов Артём" userId="03064c141b62d622" providerId="Windows Live" clId="Web-{375DA181-80BD-4661-AA8C-6BBB13F720A0}" dt="2023-03-29T19:37:44.794" v="195" actId="20577"/>
          <ac:spMkLst>
            <pc:docMk/>
            <pc:sldMk cId="3577578806" sldId="271"/>
            <ac:spMk id="28" creationId="{00000000-0000-0000-0000-000000000000}"/>
          </ac:spMkLst>
        </pc:spChg>
      </pc:sldChg>
      <pc:sldChg chg="addSp delSp modSp mod setBg">
        <pc:chgData name="Тихонов Артём" userId="03064c141b62d622" providerId="Windows Live" clId="Web-{375DA181-80BD-4661-AA8C-6BBB13F720A0}" dt="2023-03-29T19:41:25.764" v="241" actId="1076"/>
        <pc:sldMkLst>
          <pc:docMk/>
          <pc:sldMk cId="2489499938" sldId="272"/>
        </pc:sldMkLst>
        <pc:spChg chg="mod">
          <ac:chgData name="Тихонов Артём" userId="03064c141b62d622" providerId="Windows Live" clId="Web-{375DA181-80BD-4661-AA8C-6BBB13F720A0}" dt="2023-03-29T19:41:25.764" v="241" actId="1076"/>
          <ac:spMkLst>
            <pc:docMk/>
            <pc:sldMk cId="2489499938" sldId="272"/>
            <ac:spMk id="2" creationId="{00000000-0000-0000-0000-000000000000}"/>
          </ac:spMkLst>
        </pc:spChg>
        <pc:spChg chg="del">
          <ac:chgData name="Тихонов Артём" userId="03064c141b62d622" providerId="Windows Live" clId="Web-{375DA181-80BD-4661-AA8C-6BBB13F720A0}" dt="2023-03-29T18:39:42.441" v="1"/>
          <ac:spMkLst>
            <pc:docMk/>
            <pc:sldMk cId="2489499938" sldId="272"/>
            <ac:spMk id="3" creationId="{00000000-0000-0000-0000-000000000000}"/>
          </ac:spMkLst>
        </pc:spChg>
        <pc:spChg chg="del mod">
          <ac:chgData name="Тихонов Артём" userId="03064c141b62d622" providerId="Windows Live" clId="Web-{375DA181-80BD-4661-AA8C-6BBB13F720A0}" dt="2023-03-29T19:39:22.505" v="209"/>
          <ac:spMkLst>
            <pc:docMk/>
            <pc:sldMk cId="2489499938" sldId="272"/>
            <ac:spMk id="4" creationId="{00000000-0000-0000-0000-000000000000}"/>
          </ac:spMkLst>
        </pc:spChg>
        <pc:spChg chg="mod ord">
          <ac:chgData name="Тихонов Артём" userId="03064c141b62d622" providerId="Windows Live" clId="Web-{375DA181-80BD-4661-AA8C-6BBB13F720A0}" dt="2023-03-29T19:32:57.976" v="149"/>
          <ac:spMkLst>
            <pc:docMk/>
            <pc:sldMk cId="2489499938" sldId="272"/>
            <ac:spMk id="6" creationId="{00000000-0000-0000-0000-000000000000}"/>
          </ac:spMkLst>
        </pc:spChg>
        <pc:spChg chg="add del mod">
          <ac:chgData name="Тихонов Артём" userId="03064c141b62d622" providerId="Windows Live" clId="Web-{375DA181-80BD-4661-AA8C-6BBB13F720A0}" dt="2023-03-29T19:09:47.479" v="20"/>
          <ac:spMkLst>
            <pc:docMk/>
            <pc:sldMk cId="2489499938" sldId="272"/>
            <ac:spMk id="8" creationId="{E9BA3C04-DFBC-EF5D-2CDB-1075C725FB27}"/>
          </ac:spMkLst>
        </pc:spChg>
        <pc:spChg chg="add">
          <ac:chgData name="Тихонов Артём" userId="03064c141b62d622" providerId="Windows Live" clId="Web-{375DA181-80BD-4661-AA8C-6BBB13F720A0}" dt="2023-03-29T19:32:57.976" v="149"/>
          <ac:spMkLst>
            <pc:docMk/>
            <pc:sldMk cId="2489499938" sldId="272"/>
            <ac:spMk id="10" creationId="{841EFD0D-0D37-447B-B1EA-4F7197EB2911}"/>
          </ac:spMkLst>
        </pc:spChg>
        <pc:spChg chg="add del">
          <ac:chgData name="Тихонов Артём" userId="03064c141b62d622" providerId="Windows Live" clId="Web-{375DA181-80BD-4661-AA8C-6BBB13F720A0}" dt="2023-03-29T19:32:35.505" v="148"/>
          <ac:spMkLst>
            <pc:docMk/>
            <pc:sldMk cId="2489499938" sldId="272"/>
            <ac:spMk id="11" creationId="{841EFD0D-0D37-447B-B1EA-4F7197EB2911}"/>
          </ac:spMkLst>
        </pc:spChg>
        <pc:spChg chg="add">
          <ac:chgData name="Тихонов Артём" userId="03064c141b62d622" providerId="Windows Live" clId="Web-{375DA181-80BD-4661-AA8C-6BBB13F720A0}" dt="2023-03-29T19:32:57.976" v="149"/>
          <ac:spMkLst>
            <pc:docMk/>
            <pc:sldMk cId="2489499938" sldId="272"/>
            <ac:spMk id="12" creationId="{5A6DFF24-307B-44B0-93F0-893676F1488A}"/>
          </ac:spMkLst>
        </pc:spChg>
        <pc:spChg chg="add del">
          <ac:chgData name="Тихонов Артём" userId="03064c141b62d622" providerId="Windows Live" clId="Web-{375DA181-80BD-4661-AA8C-6BBB13F720A0}" dt="2023-03-29T19:32:35.505" v="148"/>
          <ac:spMkLst>
            <pc:docMk/>
            <pc:sldMk cId="2489499938" sldId="272"/>
            <ac:spMk id="13" creationId="{5A6DFF24-307B-44B0-93F0-893676F1488A}"/>
          </ac:spMkLst>
        </pc:spChg>
        <pc:spChg chg="add del mod">
          <ac:chgData name="Тихонов Артём" userId="03064c141b62d622" providerId="Windows Live" clId="Web-{375DA181-80BD-4661-AA8C-6BBB13F720A0}" dt="2023-03-29T19:40:44.465" v="231"/>
          <ac:spMkLst>
            <pc:docMk/>
            <pc:sldMk cId="2489499938" sldId="272"/>
            <ac:spMk id="14" creationId="{2E84B23D-BAF6-44B4-D113-54F377D99C25}"/>
          </ac:spMkLst>
        </pc:spChg>
        <pc:picChg chg="add mod">
          <ac:chgData name="Тихонов Артём" userId="03064c141b62d622" providerId="Windows Live" clId="Web-{375DA181-80BD-4661-AA8C-6BBB13F720A0}" dt="2023-03-29T19:41:15.935" v="238" actId="14100"/>
          <ac:picMkLst>
            <pc:docMk/>
            <pc:sldMk cId="2489499938" sldId="272"/>
            <ac:picMk id="3" creationId="{35C68557-4F70-E3C1-D9BD-3A32EDB8327C}"/>
          </ac:picMkLst>
        </pc:picChg>
        <pc:picChg chg="add del mod ord">
          <ac:chgData name="Тихонов Артём" userId="03064c141b62d622" providerId="Windows Live" clId="Web-{375DA181-80BD-4661-AA8C-6BBB13F720A0}" dt="2023-03-29T19:09:40.697" v="19"/>
          <ac:picMkLst>
            <pc:docMk/>
            <pc:sldMk cId="2489499938" sldId="272"/>
            <ac:picMk id="5" creationId="{F15AC08F-6B8A-531C-B30B-78F3A62B3E54}"/>
          </ac:picMkLst>
        </pc:picChg>
        <pc:picChg chg="del">
          <ac:chgData name="Тихонов Артём" userId="03064c141b62d622" providerId="Windows Live" clId="Web-{375DA181-80BD-4661-AA8C-6BBB13F720A0}" dt="2023-03-29T18:39:41.066" v="0"/>
          <ac:picMkLst>
            <pc:docMk/>
            <pc:sldMk cId="2489499938" sldId="272"/>
            <ac:picMk id="7" creationId="{00000000-0000-0000-0000-000000000000}"/>
          </ac:picMkLst>
        </pc:picChg>
        <pc:picChg chg="add del mod">
          <ac:chgData name="Тихонов Артём" userId="03064c141b62d622" providerId="Windows Live" clId="Web-{375DA181-80BD-4661-AA8C-6BBB13F720A0}" dt="2023-03-29T19:30:31.839" v="142"/>
          <ac:picMkLst>
            <pc:docMk/>
            <pc:sldMk cId="2489499938" sldId="272"/>
            <ac:picMk id="9" creationId="{BA5AB783-7E93-9D9A-14F1-46B63DAC1443}"/>
          </ac:picMkLst>
        </pc:picChg>
      </pc:sldChg>
      <pc:sldChg chg="addSp delSp modSp">
        <pc:chgData name="Тихонов Артём" userId="03064c141b62d622" providerId="Windows Live" clId="Web-{375DA181-80BD-4661-AA8C-6BBB13F720A0}" dt="2023-03-29T19:24:23.327" v="99"/>
        <pc:sldMkLst>
          <pc:docMk/>
          <pc:sldMk cId="358255024" sldId="273"/>
        </pc:sldMkLst>
        <pc:spChg chg="del">
          <ac:chgData name="Тихонов Артём" userId="03064c141b62d622" providerId="Windows Live" clId="Web-{375DA181-80BD-4661-AA8C-6BBB13F720A0}" dt="2023-03-29T19:24:04.372" v="95"/>
          <ac:spMkLst>
            <pc:docMk/>
            <pc:sldMk cId="358255024" sldId="273"/>
            <ac:spMk id="3" creationId="{00000000-0000-0000-0000-000000000000}"/>
          </ac:spMkLst>
        </pc:spChg>
        <pc:picChg chg="add del mod">
          <ac:chgData name="Тихонов Артём" userId="03064c141b62d622" providerId="Windows Live" clId="Web-{375DA181-80BD-4661-AA8C-6BBB13F720A0}" dt="2023-03-29T19:24:23.327" v="99"/>
          <ac:picMkLst>
            <pc:docMk/>
            <pc:sldMk cId="358255024" sldId="273"/>
            <ac:picMk id="5" creationId="{671F7B14-E857-D329-79A6-A4E61B748799}"/>
          </ac:picMkLst>
        </pc:picChg>
        <pc:picChg chg="del">
          <ac:chgData name="Тихонов Артём" userId="03064c141b62d622" providerId="Windows Live" clId="Web-{375DA181-80BD-4661-AA8C-6BBB13F720A0}" dt="2023-03-29T19:24:02.997" v="94"/>
          <ac:picMkLst>
            <pc:docMk/>
            <pc:sldMk cId="358255024" sldId="273"/>
            <ac:picMk id="7" creationId="{00000000-0000-0000-0000-000000000000}"/>
          </ac:picMkLst>
        </pc:picChg>
      </pc:sldChg>
      <pc:sldChg chg="addSp delSp modSp add del replId">
        <pc:chgData name="Тихонов Артём" userId="03064c141b62d622" providerId="Windows Live" clId="Web-{375DA181-80BD-4661-AA8C-6BBB13F720A0}" dt="2023-03-29T19:29:30.804" v="134"/>
        <pc:sldMkLst>
          <pc:docMk/>
          <pc:sldMk cId="1265328007" sldId="277"/>
        </pc:sldMkLst>
        <pc:picChg chg="add del mod">
          <ac:chgData name="Тихонов Артём" userId="03064c141b62d622" providerId="Windows Live" clId="Web-{375DA181-80BD-4661-AA8C-6BBB13F720A0}" dt="2023-03-29T19:24:46.235" v="106"/>
          <ac:picMkLst>
            <pc:docMk/>
            <pc:sldMk cId="1265328007" sldId="277"/>
            <ac:picMk id="5" creationId="{3F8655D0-3E79-039D-3F40-FFA11EE453AA}"/>
          </ac:picMkLst>
        </pc:picChg>
        <pc:picChg chg="add del mod">
          <ac:chgData name="Тихонов Артём" userId="03064c141b62d622" providerId="Windows Live" clId="Web-{375DA181-80BD-4661-AA8C-6BBB13F720A0}" dt="2023-03-29T19:25:36.255" v="112"/>
          <ac:picMkLst>
            <pc:docMk/>
            <pc:sldMk cId="1265328007" sldId="277"/>
            <ac:picMk id="7" creationId="{56B14903-E40A-BD48-63EE-F7F0B57137CA}"/>
          </ac:picMkLst>
        </pc:picChg>
        <pc:picChg chg="add del mod">
          <ac:chgData name="Тихонов Артём" userId="03064c141b62d622" providerId="Windows Live" clId="Web-{375DA181-80BD-4661-AA8C-6BBB13F720A0}" dt="2023-03-29T19:26:07.569" v="121"/>
          <ac:picMkLst>
            <pc:docMk/>
            <pc:sldMk cId="1265328007" sldId="277"/>
            <ac:picMk id="8" creationId="{29629233-ADFC-F71C-15EA-83124EA6CF95}"/>
          </ac:picMkLst>
        </pc:picChg>
        <pc:picChg chg="add mod">
          <ac:chgData name="Тихонов Артём" userId="03064c141b62d622" providerId="Windows Live" clId="Web-{375DA181-80BD-4661-AA8C-6BBB13F720A0}" dt="2023-03-29T19:27:14.137" v="129" actId="14100"/>
          <ac:picMkLst>
            <pc:docMk/>
            <pc:sldMk cId="1265328007" sldId="277"/>
            <ac:picMk id="9" creationId="{117F12C9-6023-8ACA-5E90-C05578EDE616}"/>
          </ac:picMkLst>
        </pc:picChg>
      </pc:sldChg>
      <pc:sldChg chg="delSp modSp add del replId">
        <pc:chgData name="Тихонов Артём" userId="03064c141b62d622" providerId="Windows Live" clId="Web-{375DA181-80BD-4661-AA8C-6BBB13F720A0}" dt="2023-03-29T20:02:14.422" v="267"/>
        <pc:sldMkLst>
          <pc:docMk/>
          <pc:sldMk cId="2277660049" sldId="277"/>
        </pc:sldMkLst>
        <pc:spChg chg="mod">
          <ac:chgData name="Тихонов Артём" userId="03064c141b62d622" providerId="Windows Live" clId="Web-{375DA181-80BD-4661-AA8C-6BBB13F720A0}" dt="2023-03-29T19:41:41.422" v="243" actId="1076"/>
          <ac:spMkLst>
            <pc:docMk/>
            <pc:sldMk cId="2277660049" sldId="277"/>
            <ac:spMk id="2" creationId="{00000000-0000-0000-0000-000000000000}"/>
          </ac:spMkLst>
        </pc:spChg>
        <pc:spChg chg="del">
          <ac:chgData name="Тихонов Артём" userId="03064c141b62d622" providerId="Windows Live" clId="Web-{375DA181-80BD-4661-AA8C-6BBB13F720A0}" dt="2023-03-29T19:41:37.359" v="242"/>
          <ac:spMkLst>
            <pc:docMk/>
            <pc:sldMk cId="2277660049" sldId="277"/>
            <ac:spMk id="4" creationId="{00000000-0000-0000-0000-000000000000}"/>
          </ac:spMkLst>
        </pc:spChg>
      </pc:sldChg>
      <pc:sldChg chg="addSp delSp modSp add replId">
        <pc:chgData name="Тихонов Артём" userId="03064c141b62d622" providerId="Windows Live" clId="Web-{375DA181-80BD-4661-AA8C-6BBB13F720A0}" dt="2023-03-29T20:02:30.470" v="268" actId="14100"/>
        <pc:sldMkLst>
          <pc:docMk/>
          <pc:sldMk cId="1720044164" sldId="278"/>
        </pc:sldMkLst>
        <pc:spChg chg="mod">
          <ac:chgData name="Тихонов Артём" userId="03064c141b62d622" providerId="Windows Live" clId="Web-{375DA181-80BD-4661-AA8C-6BBB13F720A0}" dt="2023-03-29T19:42:54.974" v="250" actId="1076"/>
          <ac:spMkLst>
            <pc:docMk/>
            <pc:sldMk cId="1720044164" sldId="278"/>
            <ac:spMk id="2" creationId="{00000000-0000-0000-0000-000000000000}"/>
          </ac:spMkLst>
        </pc:spChg>
        <pc:spChg chg="del">
          <ac:chgData name="Тихонов Артём" userId="03064c141b62d622" providerId="Windows Live" clId="Web-{375DA181-80BD-4661-AA8C-6BBB13F720A0}" dt="2023-03-29T19:42:04.689" v="247"/>
          <ac:spMkLst>
            <pc:docMk/>
            <pc:sldMk cId="1720044164" sldId="278"/>
            <ac:spMk id="4" creationId="{00000000-0000-0000-0000-000000000000}"/>
          </ac:spMkLst>
        </pc:spChg>
        <pc:picChg chg="mod">
          <ac:chgData name="Тихонов Артём" userId="03064c141b62d622" providerId="Windows Live" clId="Web-{375DA181-80BD-4661-AA8C-6BBB13F720A0}" dt="2023-03-29T20:02:30.470" v="268" actId="14100"/>
          <ac:picMkLst>
            <pc:docMk/>
            <pc:sldMk cId="1720044164" sldId="278"/>
            <ac:picMk id="3" creationId="{35C68557-4F70-E3C1-D9BD-3A32EDB8327C}"/>
          </ac:picMkLst>
        </pc:picChg>
        <pc:picChg chg="add del mod">
          <ac:chgData name="Тихонов Артём" userId="03064c141b62d622" providerId="Windows Live" clId="Web-{375DA181-80BD-4661-AA8C-6BBB13F720A0}" dt="2023-03-29T19:43:12.757" v="253"/>
          <ac:picMkLst>
            <pc:docMk/>
            <pc:sldMk cId="1720044164" sldId="278"/>
            <ac:picMk id="5" creationId="{97626A7B-1EC3-CE70-9737-BCE2AC0746DA}"/>
          </ac:picMkLst>
        </pc:picChg>
      </pc:sldChg>
      <pc:sldChg chg="modSp add del replId">
        <pc:chgData name="Тихонов Артём" userId="03064c141b62d622" providerId="Windows Live" clId="Web-{375DA181-80BD-4661-AA8C-6BBB13F720A0}" dt="2023-03-29T19:43:29.055" v="257"/>
        <pc:sldMkLst>
          <pc:docMk/>
          <pc:sldMk cId="680029415" sldId="279"/>
        </pc:sldMkLst>
        <pc:picChg chg="mod">
          <ac:chgData name="Тихонов Артём" userId="03064c141b62d622" providerId="Windows Live" clId="Web-{375DA181-80BD-4661-AA8C-6BBB13F720A0}" dt="2023-03-29T19:43:28.117" v="256" actId="1076"/>
          <ac:picMkLst>
            <pc:docMk/>
            <pc:sldMk cId="680029415" sldId="279"/>
            <ac:picMk id="3" creationId="{35C68557-4F70-E3C1-D9BD-3A32EDB8327C}"/>
          </ac:picMkLst>
        </pc:picChg>
      </pc:sldChg>
    </pc:docChg>
  </pc:docChgLst>
  <pc:docChgLst>
    <pc:chgData name="Тихонов Артём" userId="03064c141b62d622" providerId="Windows Live" clId="Web-{E9E0D90F-EF92-4C4C-BC28-1F0F7D907815}"/>
    <pc:docChg chg="addSld delSld modSld sldOrd">
      <pc:chgData name="Тихонов Артём" userId="03064c141b62d622" providerId="Windows Live" clId="Web-{E9E0D90F-EF92-4C4C-BC28-1F0F7D907815}" dt="2023-03-29T21:30:55.478" v="279" actId="14100"/>
      <pc:docMkLst>
        <pc:docMk/>
      </pc:docMkLst>
      <pc:sldChg chg="addSp delSp modSp">
        <pc:chgData name="Тихонов Артём" userId="03064c141b62d622" providerId="Windows Live" clId="Web-{E9E0D90F-EF92-4C4C-BC28-1F0F7D907815}" dt="2023-03-29T21:16:10.382" v="236" actId="20577"/>
        <pc:sldMkLst>
          <pc:docMk/>
          <pc:sldMk cId="1663037405" sldId="268"/>
        </pc:sldMkLst>
        <pc:spChg chg="mod">
          <ac:chgData name="Тихонов Артём" userId="03064c141b62d622" providerId="Windows Live" clId="Web-{E9E0D90F-EF92-4C4C-BC28-1F0F7D907815}" dt="2023-03-29T21:16:10.382" v="236" actId="20577"/>
          <ac:spMkLst>
            <pc:docMk/>
            <pc:sldMk cId="1663037405" sldId="268"/>
            <ac:spMk id="2" creationId="{00000000-0000-0000-0000-000000000000}"/>
          </ac:spMkLst>
        </pc:spChg>
        <pc:spChg chg="mod">
          <ac:chgData name="Тихонов Артём" userId="03064c141b62d622" providerId="Windows Live" clId="Web-{E9E0D90F-EF92-4C4C-BC28-1F0F7D907815}" dt="2023-03-29T21:15:31.693" v="224" actId="20577"/>
          <ac:spMkLst>
            <pc:docMk/>
            <pc:sldMk cId="1663037405" sldId="268"/>
            <ac:spMk id="3" creationId="{00000000-0000-0000-0000-000000000000}"/>
          </ac:spMkLst>
        </pc:spChg>
        <pc:spChg chg="add del mod">
          <ac:chgData name="Тихонов Артём" userId="03064c141b62d622" providerId="Windows Live" clId="Web-{E9E0D90F-EF92-4C4C-BC28-1F0F7D907815}" dt="2023-03-29T21:15:48.490" v="233"/>
          <ac:spMkLst>
            <pc:docMk/>
            <pc:sldMk cId="1663037405" sldId="268"/>
            <ac:spMk id="6" creationId="{2C981C6D-975D-6D03-5A0D-F264800E15AF}"/>
          </ac:spMkLst>
        </pc:spChg>
        <pc:picChg chg="mod">
          <ac:chgData name="Тихонов Артём" userId="03064c141b62d622" providerId="Windows Live" clId="Web-{E9E0D90F-EF92-4C4C-BC28-1F0F7D907815}" dt="2023-03-29T21:16:00.444" v="235" actId="1076"/>
          <ac:picMkLst>
            <pc:docMk/>
            <pc:sldMk cId="1663037405" sldId="268"/>
            <ac:picMk id="4" creationId="{00000000-0000-0000-0000-000000000000}"/>
          </ac:picMkLst>
        </pc:picChg>
      </pc:sldChg>
      <pc:sldChg chg="del">
        <pc:chgData name="Тихонов Артём" userId="03064c141b62d622" providerId="Windows Live" clId="Web-{E9E0D90F-EF92-4C4C-BC28-1F0F7D907815}" dt="2023-03-29T20:43:59.011" v="12"/>
        <pc:sldMkLst>
          <pc:docMk/>
          <pc:sldMk cId="358255024" sldId="273"/>
        </pc:sldMkLst>
      </pc:sldChg>
      <pc:sldChg chg="del">
        <pc:chgData name="Тихонов Артём" userId="03064c141b62d622" providerId="Windows Live" clId="Web-{E9E0D90F-EF92-4C4C-BC28-1F0F7D907815}" dt="2023-03-29T20:56:59.963" v="113"/>
        <pc:sldMkLst>
          <pc:docMk/>
          <pc:sldMk cId="3815219403" sldId="274"/>
        </pc:sldMkLst>
      </pc:sldChg>
      <pc:sldChg chg="modSp del">
        <pc:chgData name="Тихонов Артём" userId="03064c141b62d622" providerId="Windows Live" clId="Web-{E9E0D90F-EF92-4C4C-BC28-1F0F7D907815}" dt="2023-03-29T20:59:28.515" v="133"/>
        <pc:sldMkLst>
          <pc:docMk/>
          <pc:sldMk cId="2652897734" sldId="275"/>
        </pc:sldMkLst>
        <pc:spChg chg="mod">
          <ac:chgData name="Тихонов Артём" userId="03064c141b62d622" providerId="Windows Live" clId="Web-{E9E0D90F-EF92-4C4C-BC28-1F0F7D907815}" dt="2023-03-29T20:57:49.918" v="116" actId="20577"/>
          <ac:spMkLst>
            <pc:docMk/>
            <pc:sldMk cId="2652897734" sldId="275"/>
            <ac:spMk id="2" creationId="{00000000-0000-0000-0000-000000000000}"/>
          </ac:spMkLst>
        </pc:spChg>
      </pc:sldChg>
      <pc:sldChg chg="del">
        <pc:chgData name="Тихонов Артём" userId="03064c141b62d622" providerId="Windows Live" clId="Web-{E9E0D90F-EF92-4C4C-BC28-1F0F7D907815}" dt="2023-03-29T21:01:05.316" v="152"/>
        <pc:sldMkLst>
          <pc:docMk/>
          <pc:sldMk cId="390109000" sldId="276"/>
        </pc:sldMkLst>
      </pc:sldChg>
      <pc:sldChg chg="addSp delSp modSp">
        <pc:chgData name="Тихонов Артём" userId="03064c141b62d622" providerId="Windows Live" clId="Web-{E9E0D90F-EF92-4C4C-BC28-1F0F7D907815}" dt="2023-03-29T21:08:13.192" v="188" actId="14100"/>
        <pc:sldMkLst>
          <pc:docMk/>
          <pc:sldMk cId="1720044164" sldId="278"/>
        </pc:sldMkLst>
        <pc:spChg chg="mod">
          <ac:chgData name="Тихонов Артём" userId="03064c141b62d622" providerId="Windows Live" clId="Web-{E9E0D90F-EF92-4C4C-BC28-1F0F7D907815}" dt="2023-03-29T20:55:54.617" v="100" actId="14100"/>
          <ac:spMkLst>
            <pc:docMk/>
            <pc:sldMk cId="1720044164" sldId="278"/>
            <ac:spMk id="2" creationId="{00000000-0000-0000-0000-000000000000}"/>
          </ac:spMkLst>
        </pc:spChg>
        <pc:spChg chg="add del mod">
          <ac:chgData name="Тихонов Артём" userId="03064c141b62d622" providerId="Windows Live" clId="Web-{E9E0D90F-EF92-4C4C-BC28-1F0F7D907815}" dt="2023-03-29T20:55:46.398" v="98"/>
          <ac:spMkLst>
            <pc:docMk/>
            <pc:sldMk cId="1720044164" sldId="278"/>
            <ac:spMk id="5" creationId="{0D10943C-D0CA-D91C-694A-2756BF879F2C}"/>
          </ac:spMkLst>
        </pc:spChg>
        <pc:picChg chg="del mod">
          <ac:chgData name="Тихонов Артём" userId="03064c141b62d622" providerId="Windows Live" clId="Web-{E9E0D90F-EF92-4C4C-BC28-1F0F7D907815}" dt="2023-03-29T21:07:54.988" v="182"/>
          <ac:picMkLst>
            <pc:docMk/>
            <pc:sldMk cId="1720044164" sldId="278"/>
            <ac:picMk id="3" creationId="{35C68557-4F70-E3C1-D9BD-3A32EDB8327C}"/>
          </ac:picMkLst>
        </pc:picChg>
        <pc:picChg chg="add del mod">
          <ac:chgData name="Тихонов Артём" userId="03064c141b62d622" providerId="Windows Live" clId="Web-{E9E0D90F-EF92-4C4C-BC28-1F0F7D907815}" dt="2023-03-29T20:51:05.059" v="75"/>
          <ac:picMkLst>
            <pc:docMk/>
            <pc:sldMk cId="1720044164" sldId="278"/>
            <ac:picMk id="4" creationId="{E5BC1E0F-4EE1-54EE-9452-EAFF5E86F5B8}"/>
          </ac:picMkLst>
        </pc:picChg>
        <pc:picChg chg="add mod">
          <ac:chgData name="Тихонов Артём" userId="03064c141b62d622" providerId="Windows Live" clId="Web-{E9E0D90F-EF92-4C4C-BC28-1F0F7D907815}" dt="2023-03-29T21:08:13.192" v="188" actId="14100"/>
          <ac:picMkLst>
            <pc:docMk/>
            <pc:sldMk cId="1720044164" sldId="278"/>
            <ac:picMk id="7" creationId="{49CA2B7A-645A-A128-3261-7F3EF3C95B8C}"/>
          </ac:picMkLst>
        </pc:picChg>
      </pc:sldChg>
      <pc:sldChg chg="modSp">
        <pc:chgData name="Тихонов Артём" userId="03064c141b62d622" providerId="Windows Live" clId="Web-{E9E0D90F-EF92-4C4C-BC28-1F0F7D907815}" dt="2023-03-29T21:17:55.933" v="239" actId="20577"/>
        <pc:sldMkLst>
          <pc:docMk/>
          <pc:sldMk cId="4113382420" sldId="279"/>
        </pc:sldMkLst>
        <pc:spChg chg="mod">
          <ac:chgData name="Тихонов Артём" userId="03064c141b62d622" providerId="Windows Live" clId="Web-{E9E0D90F-EF92-4C4C-BC28-1F0F7D907815}" dt="2023-03-29T21:17:55.933" v="239" actId="20577"/>
          <ac:spMkLst>
            <pc:docMk/>
            <pc:sldMk cId="4113382420" sldId="279"/>
            <ac:spMk id="3" creationId="{00000000-0000-0000-0000-000000000000}"/>
          </ac:spMkLst>
        </pc:spChg>
      </pc:sldChg>
      <pc:sldChg chg="modSp add del replId">
        <pc:chgData name="Тихонов Артём" userId="03064c141b62d622" providerId="Windows Live" clId="Web-{E9E0D90F-EF92-4C4C-BC28-1F0F7D907815}" dt="2023-03-29T20:43:48.839" v="10"/>
        <pc:sldMkLst>
          <pc:docMk/>
          <pc:sldMk cId="178915315" sldId="280"/>
        </pc:sldMkLst>
        <pc:picChg chg="mod">
          <ac:chgData name="Тихонов Артём" userId="03064c141b62d622" providerId="Windows Live" clId="Web-{E9E0D90F-EF92-4C4C-BC28-1F0F7D907815}" dt="2023-03-29T20:38:16.733" v="1" actId="1076"/>
          <ac:picMkLst>
            <pc:docMk/>
            <pc:sldMk cId="178915315" sldId="280"/>
            <ac:picMk id="3" creationId="{35C68557-4F70-E3C1-D9BD-3A32EDB8327C}"/>
          </ac:picMkLst>
        </pc:picChg>
      </pc:sldChg>
      <pc:sldChg chg="modSp add del replId">
        <pc:chgData name="Тихонов Артём" userId="03064c141b62d622" providerId="Windows Live" clId="Web-{E9E0D90F-EF92-4C4C-BC28-1F0F7D907815}" dt="2023-03-29T20:55:08.052" v="88"/>
        <pc:sldMkLst>
          <pc:docMk/>
          <pc:sldMk cId="2550080828" sldId="280"/>
        </pc:sldMkLst>
        <pc:spChg chg="mod">
          <ac:chgData name="Тихонов Артём" userId="03064c141b62d622" providerId="Windows Live" clId="Web-{E9E0D90F-EF92-4C4C-BC28-1F0F7D907815}" dt="2023-03-29T20:54:59.177" v="87" actId="14100"/>
          <ac:spMkLst>
            <pc:docMk/>
            <pc:sldMk cId="2550080828" sldId="280"/>
            <ac:spMk id="2" creationId="{00000000-0000-0000-0000-000000000000}"/>
          </ac:spMkLst>
        </pc:spChg>
      </pc:sldChg>
      <pc:sldChg chg="addSp delSp modSp add replId">
        <pc:chgData name="Тихонов Артём" userId="03064c141b62d622" providerId="Windows Live" clId="Web-{E9E0D90F-EF92-4C4C-BC28-1F0F7D907815}" dt="2023-03-29T21:13:20.641" v="207" actId="20577"/>
        <pc:sldMkLst>
          <pc:docMk/>
          <pc:sldMk cId="2277173005" sldId="281"/>
        </pc:sldMkLst>
        <pc:spChg chg="mod">
          <ac:chgData name="Тихонов Артём" userId="03064c141b62d622" providerId="Windows Live" clId="Web-{E9E0D90F-EF92-4C4C-BC28-1F0F7D907815}" dt="2023-03-29T21:13:20.641" v="207" actId="20577"/>
          <ac:spMkLst>
            <pc:docMk/>
            <pc:sldMk cId="2277173005" sldId="281"/>
            <ac:spMk id="2" creationId="{00000000-0000-0000-0000-000000000000}"/>
          </ac:spMkLst>
        </pc:spChg>
        <pc:picChg chg="del">
          <ac:chgData name="Тихонов Артём" userId="03064c141b62d622" providerId="Windows Live" clId="Web-{E9E0D90F-EF92-4C4C-BC28-1F0F7D907815}" dt="2023-03-29T21:08:30.099" v="190"/>
          <ac:picMkLst>
            <pc:docMk/>
            <pc:sldMk cId="2277173005" sldId="281"/>
            <ac:picMk id="3" creationId="{35C68557-4F70-E3C1-D9BD-3A32EDB8327C}"/>
          </ac:picMkLst>
        </pc:picChg>
        <pc:picChg chg="add del mod">
          <ac:chgData name="Тихонов Артём" userId="03064c141b62d622" providerId="Windows Live" clId="Web-{E9E0D90F-EF92-4C4C-BC28-1F0F7D907815}" dt="2023-03-29T20:53:36.158" v="78"/>
          <ac:picMkLst>
            <pc:docMk/>
            <pc:sldMk cId="2277173005" sldId="281"/>
            <ac:picMk id="4" creationId="{0F8E2CD7-9DC0-4CC7-AFAD-B183F44BA26D}"/>
          </ac:picMkLst>
        </pc:picChg>
        <pc:picChg chg="add del mod">
          <ac:chgData name="Тихонов Артём" userId="03064c141b62d622" providerId="Windows Live" clId="Web-{E9E0D90F-EF92-4C4C-BC28-1F0F7D907815}" dt="2023-03-29T21:08:27.958" v="189"/>
          <ac:picMkLst>
            <pc:docMk/>
            <pc:sldMk cId="2277173005" sldId="281"/>
            <ac:picMk id="5" creationId="{8EEFC55C-6607-A253-5941-DB80F208DF2C}"/>
          </ac:picMkLst>
        </pc:picChg>
        <pc:picChg chg="add mod">
          <ac:chgData name="Тихонов Артём" userId="03064c141b62d622" providerId="Windows Live" clId="Web-{E9E0D90F-EF92-4C4C-BC28-1F0F7D907815}" dt="2023-03-29T21:08:58.053" v="197" actId="14100"/>
          <ac:picMkLst>
            <pc:docMk/>
            <pc:sldMk cId="2277173005" sldId="281"/>
            <ac:picMk id="7" creationId="{E8617643-24D9-8E72-3A93-68E4BF9D0231}"/>
          </ac:picMkLst>
        </pc:picChg>
      </pc:sldChg>
      <pc:sldChg chg="modSp add del ord replId">
        <pc:chgData name="Тихонов Артём" userId="03064c141b62d622" providerId="Windows Live" clId="Web-{E9E0D90F-EF92-4C4C-BC28-1F0F7D907815}" dt="2023-03-29T20:56:56.478" v="112"/>
        <pc:sldMkLst>
          <pc:docMk/>
          <pc:sldMk cId="856169475" sldId="282"/>
        </pc:sldMkLst>
        <pc:spChg chg="mod">
          <ac:chgData name="Тихонов Артём" userId="03064c141b62d622" providerId="Windows Live" clId="Web-{E9E0D90F-EF92-4C4C-BC28-1F0F7D907815}" dt="2023-03-29T20:55:34.303" v="94" actId="14100"/>
          <ac:spMkLst>
            <pc:docMk/>
            <pc:sldMk cId="856169475" sldId="282"/>
            <ac:spMk id="2" creationId="{00000000-0000-0000-0000-000000000000}"/>
          </ac:spMkLst>
        </pc:spChg>
      </pc:sldChg>
      <pc:sldChg chg="addSp delSp modSp add ord replId">
        <pc:chgData name="Тихонов Артём" userId="03064c141b62d622" providerId="Windows Live" clId="Web-{E9E0D90F-EF92-4C4C-BC28-1F0F7D907815}" dt="2023-03-29T21:05:17.498" v="173" actId="14100"/>
        <pc:sldMkLst>
          <pc:docMk/>
          <pc:sldMk cId="1258759454" sldId="283"/>
        </pc:sldMkLst>
        <pc:spChg chg="mod">
          <ac:chgData name="Тихонов Артём" userId="03064c141b62d622" providerId="Windows Live" clId="Web-{E9E0D90F-EF92-4C4C-BC28-1F0F7D907815}" dt="2023-03-29T20:56:47.166" v="110" actId="1076"/>
          <ac:spMkLst>
            <pc:docMk/>
            <pc:sldMk cId="1258759454" sldId="283"/>
            <ac:spMk id="2" creationId="{00000000-0000-0000-0000-000000000000}"/>
          </ac:spMkLst>
        </pc:spChg>
        <pc:picChg chg="del">
          <ac:chgData name="Тихонов Артём" userId="03064c141b62d622" providerId="Windows Live" clId="Web-{E9E0D90F-EF92-4C4C-BC28-1F0F7D907815}" dt="2023-03-29T21:05:00.325" v="168"/>
          <ac:picMkLst>
            <pc:docMk/>
            <pc:sldMk cId="1258759454" sldId="283"/>
            <ac:picMk id="3" creationId="{35C68557-4F70-E3C1-D9BD-3A32EDB8327C}"/>
          </ac:picMkLst>
        </pc:picChg>
        <pc:picChg chg="add del mod">
          <ac:chgData name="Тихонов Артём" userId="03064c141b62d622" providerId="Windows Live" clId="Web-{E9E0D90F-EF92-4C4C-BC28-1F0F7D907815}" dt="2023-03-29T21:03:51.276" v="165"/>
          <ac:picMkLst>
            <pc:docMk/>
            <pc:sldMk cId="1258759454" sldId="283"/>
            <ac:picMk id="4" creationId="{FE8BF8B3-0FFA-0A70-BAFD-9F2279858281}"/>
          </ac:picMkLst>
        </pc:picChg>
        <pc:picChg chg="add mod">
          <ac:chgData name="Тихонов Артём" userId="03064c141b62d622" providerId="Windows Live" clId="Web-{E9E0D90F-EF92-4C4C-BC28-1F0F7D907815}" dt="2023-03-29T21:05:17.498" v="173" actId="14100"/>
          <ac:picMkLst>
            <pc:docMk/>
            <pc:sldMk cId="1258759454" sldId="283"/>
            <ac:picMk id="5" creationId="{F12D9ED8-0D43-2A1B-D722-68F4B436E33A}"/>
          </ac:picMkLst>
        </pc:picChg>
      </pc:sldChg>
      <pc:sldChg chg="add del replId">
        <pc:chgData name="Тихонов Артём" userId="03064c141b62d622" providerId="Windows Live" clId="Web-{E9E0D90F-EF92-4C4C-BC28-1F0F7D907815}" dt="2023-03-29T21:00:51.300" v="151"/>
        <pc:sldMkLst>
          <pc:docMk/>
          <pc:sldMk cId="2600867209" sldId="284"/>
        </pc:sldMkLst>
      </pc:sldChg>
      <pc:sldChg chg="addSp delSp modSp add replId">
        <pc:chgData name="Тихонов Артём" userId="03064c141b62d622" providerId="Windows Live" clId="Web-{E9E0D90F-EF92-4C4C-BC28-1F0F7D907815}" dt="2023-03-29T21:30:52.244" v="278" actId="14100"/>
        <pc:sldMkLst>
          <pc:docMk/>
          <pc:sldMk cId="3278558355" sldId="285"/>
        </pc:sldMkLst>
        <pc:spChg chg="mod">
          <ac:chgData name="Тихонов Артём" userId="03064c141b62d622" providerId="Windows Live" clId="Web-{E9E0D90F-EF92-4C4C-BC28-1F0F7D907815}" dt="2023-03-29T21:00:25.690" v="149" actId="1076"/>
          <ac:spMkLst>
            <pc:docMk/>
            <pc:sldMk cId="3278558355" sldId="285"/>
            <ac:spMk id="2" creationId="{00000000-0000-0000-0000-000000000000}"/>
          </ac:spMkLst>
        </pc:spChg>
        <pc:picChg chg="del mod">
          <ac:chgData name="Тихонов Артём" userId="03064c141b62d622" providerId="Windows Live" clId="Web-{E9E0D90F-EF92-4C4C-BC28-1F0F7D907815}" dt="2023-03-29T21:12:38.718" v="198"/>
          <ac:picMkLst>
            <pc:docMk/>
            <pc:sldMk cId="3278558355" sldId="285"/>
            <ac:picMk id="3" creationId="{35C68557-4F70-E3C1-D9BD-3A32EDB8327C}"/>
          </ac:picMkLst>
        </pc:picChg>
        <pc:picChg chg="add del mod">
          <ac:chgData name="Тихонов Артём" userId="03064c141b62d622" providerId="Windows Live" clId="Web-{E9E0D90F-EF92-4C4C-BC28-1F0F7D907815}" dt="2023-03-29T21:26:31.984" v="248"/>
          <ac:picMkLst>
            <pc:docMk/>
            <pc:sldMk cId="3278558355" sldId="285"/>
            <ac:picMk id="4" creationId="{3524AEE2-168C-3FC5-9F0A-599D1B2E6124}"/>
          </ac:picMkLst>
        </pc:picChg>
        <pc:picChg chg="add mod">
          <ac:chgData name="Тихонов Артём" userId="03064c141b62d622" providerId="Windows Live" clId="Web-{E9E0D90F-EF92-4C4C-BC28-1F0F7D907815}" dt="2023-03-29T21:30:52.244" v="278" actId="14100"/>
          <ac:picMkLst>
            <pc:docMk/>
            <pc:sldMk cId="3278558355" sldId="285"/>
            <ac:picMk id="5" creationId="{144496CB-EBA3-A541-2654-243B22060E39}"/>
          </ac:picMkLst>
        </pc:picChg>
      </pc:sldChg>
      <pc:sldChg chg="add del ord replId">
        <pc:chgData name="Тихонов Артём" userId="03064c141b62d622" providerId="Windows Live" clId="Web-{E9E0D90F-EF92-4C4C-BC28-1F0F7D907815}" dt="2023-03-29T20:59:50.313" v="136"/>
        <pc:sldMkLst>
          <pc:docMk/>
          <pc:sldMk cId="905064338" sldId="286"/>
        </pc:sldMkLst>
      </pc:sldChg>
      <pc:sldChg chg="addSp delSp modSp add replId">
        <pc:chgData name="Тихонов Артём" userId="03064c141b62d622" providerId="Windows Live" clId="Web-{E9E0D90F-EF92-4C4C-BC28-1F0F7D907815}" dt="2023-03-29T21:30:55.478" v="279" actId="14100"/>
        <pc:sldMkLst>
          <pc:docMk/>
          <pc:sldMk cId="2035838931" sldId="286"/>
        </pc:sldMkLst>
        <pc:spChg chg="mod">
          <ac:chgData name="Тихонов Артём" userId="03064c141b62d622" providerId="Windows Live" clId="Web-{E9E0D90F-EF92-4C4C-BC28-1F0F7D907815}" dt="2023-03-29T21:00:19.330" v="147" actId="20577"/>
          <ac:spMkLst>
            <pc:docMk/>
            <pc:sldMk cId="2035838931" sldId="286"/>
            <ac:spMk id="2" creationId="{00000000-0000-0000-0000-000000000000}"/>
          </ac:spMkLst>
        </pc:spChg>
        <pc:picChg chg="del">
          <ac:chgData name="Тихонов Артём" userId="03064c141b62d622" providerId="Windows Live" clId="Web-{E9E0D90F-EF92-4C4C-BC28-1F0F7D907815}" dt="2023-03-29T21:13:53.486" v="208"/>
          <ac:picMkLst>
            <pc:docMk/>
            <pc:sldMk cId="2035838931" sldId="286"/>
            <ac:picMk id="3" creationId="{35C68557-4F70-E3C1-D9BD-3A32EDB8327C}"/>
          </ac:picMkLst>
        </pc:picChg>
        <pc:picChg chg="add del mod">
          <ac:chgData name="Тихонов Артём" userId="03064c141b62d622" providerId="Windows Live" clId="Web-{E9E0D90F-EF92-4C4C-BC28-1F0F7D907815}" dt="2023-03-29T21:27:46.909" v="256"/>
          <ac:picMkLst>
            <pc:docMk/>
            <pc:sldMk cId="2035838931" sldId="286"/>
            <ac:picMk id="4" creationId="{0C314BF6-A17D-1297-A509-95EEE65FFA87}"/>
          </ac:picMkLst>
        </pc:picChg>
        <pc:picChg chg="add mod">
          <ac:chgData name="Тихонов Артём" userId="03064c141b62d622" providerId="Windows Live" clId="Web-{E9E0D90F-EF92-4C4C-BC28-1F0F7D907815}" dt="2023-03-29T21:30:55.478" v="279" actId="14100"/>
          <ac:picMkLst>
            <pc:docMk/>
            <pc:sldMk cId="2035838931" sldId="286"/>
            <ac:picMk id="5" creationId="{3FCA6CD6-D4E5-974B-7126-C61AEFD2CA03}"/>
          </ac:picMkLst>
        </pc:picChg>
      </pc:sldChg>
      <pc:sldChg chg="addSp delSp modSp add replId">
        <pc:chgData name="Тихонов Артём" userId="03064c141b62d622" providerId="Windows Live" clId="Web-{E9E0D90F-EF92-4C4C-BC28-1F0F7D907815}" dt="2023-03-29T21:30:48.431" v="277" actId="14100"/>
        <pc:sldMkLst>
          <pc:docMk/>
          <pc:sldMk cId="1066278121" sldId="287"/>
        </pc:sldMkLst>
        <pc:picChg chg="del">
          <ac:chgData name="Тихонов Артём" userId="03064c141b62d622" providerId="Windows Live" clId="Web-{E9E0D90F-EF92-4C4C-BC28-1F0F7D907815}" dt="2023-03-29T21:05:36.623" v="174"/>
          <ac:picMkLst>
            <pc:docMk/>
            <pc:sldMk cId="1066278121" sldId="287"/>
            <ac:picMk id="3" creationId="{35C68557-4F70-E3C1-D9BD-3A32EDB8327C}"/>
          </ac:picMkLst>
        </pc:picChg>
        <pc:picChg chg="add mod">
          <ac:chgData name="Тихонов Артём" userId="03064c141b62d622" providerId="Windows Live" clId="Web-{E9E0D90F-EF92-4C4C-BC28-1F0F7D907815}" dt="2023-03-29T21:30:48.431" v="277" actId="14100"/>
          <ac:picMkLst>
            <pc:docMk/>
            <pc:sldMk cId="1066278121" sldId="287"/>
            <ac:picMk id="4" creationId="{BDB6C0E7-0CE8-8973-C3AE-3F1E57FFF0BA}"/>
          </ac:picMkLst>
        </pc:picChg>
      </pc:sldChg>
      <pc:sldChg chg="addSp delSp modSp add replId">
        <pc:chgData name="Тихонов Артём" userId="03064c141b62d622" providerId="Windows Live" clId="Web-{E9E0D90F-EF92-4C4C-BC28-1F0F7D907815}" dt="2023-03-29T21:29:58.804" v="276" actId="14100"/>
        <pc:sldMkLst>
          <pc:docMk/>
          <pc:sldMk cId="103032704" sldId="288"/>
        </pc:sldMkLst>
        <pc:spChg chg="mod">
          <ac:chgData name="Тихонов Артём" userId="03064c141b62d622" providerId="Windows Live" clId="Web-{E9E0D90F-EF92-4C4C-BC28-1F0F7D907815}" dt="2023-03-29T21:28:39.067" v="268" actId="1076"/>
          <ac:spMkLst>
            <pc:docMk/>
            <pc:sldMk cId="103032704" sldId="288"/>
            <ac:spMk id="2" creationId="{00000000-0000-0000-0000-000000000000}"/>
          </ac:spMkLst>
        </pc:spChg>
        <pc:picChg chg="add mod">
          <ac:chgData name="Тихонов Артём" userId="03064c141b62d622" providerId="Windows Live" clId="Web-{E9E0D90F-EF92-4C4C-BC28-1F0F7D907815}" dt="2023-03-29T21:29:58.804" v="276" actId="14100"/>
          <ac:picMkLst>
            <pc:docMk/>
            <pc:sldMk cId="103032704" sldId="288"/>
            <ac:picMk id="3" creationId="{E36CD888-A548-6878-D8E4-35F820019E3E}"/>
          </ac:picMkLst>
        </pc:picChg>
        <pc:picChg chg="del">
          <ac:chgData name="Тихонов Артём" userId="03064c141b62d622" providerId="Windows Live" clId="Web-{E9E0D90F-EF92-4C4C-BC28-1F0F7D907815}" dt="2023-03-29T21:29:43.851" v="271"/>
          <ac:picMkLst>
            <pc:docMk/>
            <pc:sldMk cId="103032704" sldId="288"/>
            <ac:picMk id="5" creationId="{3FCA6CD6-D4E5-974B-7126-C61AEFD2CA03}"/>
          </ac:picMkLst>
        </pc:picChg>
      </pc:sldChg>
      <pc:sldChg chg="new del">
        <pc:chgData name="Тихонов Артём" userId="03064c141b62d622" providerId="Windows Live" clId="Web-{E9E0D90F-EF92-4C4C-BC28-1F0F7D907815}" dt="2023-03-29T21:28:08.363" v="259"/>
        <pc:sldMkLst>
          <pc:docMk/>
          <pc:sldMk cId="1846395781" sldId="288"/>
        </pc:sldMkLst>
      </pc:sldChg>
    </pc:docChg>
  </pc:docChgLst>
  <pc:docChgLst>
    <pc:chgData name="Тихонов Артём" userId="03064c141b62d622" providerId="Windows Live" clId="Web-{F06EB5B4-F428-4E89-B359-FD0A83C842B2}"/>
    <pc:docChg chg="modSld">
      <pc:chgData name="Тихонов Артём" userId="03064c141b62d622" providerId="Windows Live" clId="Web-{F06EB5B4-F428-4E89-B359-FD0A83C842B2}" dt="2023-03-30T09:09:54.378" v="7" actId="14100"/>
      <pc:docMkLst>
        <pc:docMk/>
      </pc:docMkLst>
      <pc:sldChg chg="modSp">
        <pc:chgData name="Тихонов Артём" userId="03064c141b62d622" providerId="Windows Live" clId="Web-{F06EB5B4-F428-4E89-B359-FD0A83C842B2}" dt="2023-03-30T09:09:16.501" v="0" actId="14100"/>
        <pc:sldMkLst>
          <pc:docMk/>
          <pc:sldMk cId="1720044164" sldId="278"/>
        </pc:sldMkLst>
        <pc:picChg chg="mod">
          <ac:chgData name="Тихонов Артём" userId="03064c141b62d622" providerId="Windows Live" clId="Web-{F06EB5B4-F428-4E89-B359-FD0A83C842B2}" dt="2023-03-30T09:09:16.501" v="0" actId="14100"/>
          <ac:picMkLst>
            <pc:docMk/>
            <pc:sldMk cId="1720044164" sldId="278"/>
            <ac:picMk id="7" creationId="{49CA2B7A-645A-A128-3261-7F3EF3C95B8C}"/>
          </ac:picMkLst>
        </pc:picChg>
      </pc:sldChg>
      <pc:sldChg chg="modSp">
        <pc:chgData name="Тихонов Артём" userId="03064c141b62d622" providerId="Windows Live" clId="Web-{F06EB5B4-F428-4E89-B359-FD0A83C842B2}" dt="2023-03-30T09:09:29.908" v="2" actId="14100"/>
        <pc:sldMkLst>
          <pc:docMk/>
          <pc:sldMk cId="2277173005" sldId="281"/>
        </pc:sldMkLst>
        <pc:picChg chg="mod">
          <ac:chgData name="Тихонов Артём" userId="03064c141b62d622" providerId="Windows Live" clId="Web-{F06EB5B4-F428-4E89-B359-FD0A83C842B2}" dt="2023-03-30T09:09:29.908" v="2" actId="14100"/>
          <ac:picMkLst>
            <pc:docMk/>
            <pc:sldMk cId="2277173005" sldId="281"/>
            <ac:picMk id="7" creationId="{E8617643-24D9-8E72-3A93-68E4BF9D0231}"/>
          </ac:picMkLst>
        </pc:picChg>
      </pc:sldChg>
      <pc:sldChg chg="modSp">
        <pc:chgData name="Тихонов Артём" userId="03064c141b62d622" providerId="Windows Live" clId="Web-{F06EB5B4-F428-4E89-B359-FD0A83C842B2}" dt="2023-03-30T09:09:33.939" v="3" actId="14100"/>
        <pc:sldMkLst>
          <pc:docMk/>
          <pc:sldMk cId="1258759454" sldId="283"/>
        </pc:sldMkLst>
        <pc:picChg chg="mod">
          <ac:chgData name="Тихонов Артём" userId="03064c141b62d622" providerId="Windows Live" clId="Web-{F06EB5B4-F428-4E89-B359-FD0A83C842B2}" dt="2023-03-30T09:09:33.939" v="3" actId="14100"/>
          <ac:picMkLst>
            <pc:docMk/>
            <pc:sldMk cId="1258759454" sldId="283"/>
            <ac:picMk id="5" creationId="{F12D9ED8-0D43-2A1B-D722-68F4B436E33A}"/>
          </ac:picMkLst>
        </pc:picChg>
      </pc:sldChg>
      <pc:sldChg chg="modSp">
        <pc:chgData name="Тихонов Артём" userId="03064c141b62d622" providerId="Windows Live" clId="Web-{F06EB5B4-F428-4E89-B359-FD0A83C842B2}" dt="2023-03-30T09:09:44.127" v="5" actId="14100"/>
        <pc:sldMkLst>
          <pc:docMk/>
          <pc:sldMk cId="3278558355" sldId="285"/>
        </pc:sldMkLst>
        <pc:picChg chg="mod">
          <ac:chgData name="Тихонов Артём" userId="03064c141b62d622" providerId="Windows Live" clId="Web-{F06EB5B4-F428-4E89-B359-FD0A83C842B2}" dt="2023-03-30T09:09:44.127" v="5" actId="14100"/>
          <ac:picMkLst>
            <pc:docMk/>
            <pc:sldMk cId="3278558355" sldId="285"/>
            <ac:picMk id="5" creationId="{144496CB-EBA3-A541-2654-243B22060E39}"/>
          </ac:picMkLst>
        </pc:picChg>
      </pc:sldChg>
      <pc:sldChg chg="modSp">
        <pc:chgData name="Тихонов Артём" userId="03064c141b62d622" providerId="Windows Live" clId="Web-{F06EB5B4-F428-4E89-B359-FD0A83C842B2}" dt="2023-03-30T09:09:50.862" v="6" actId="14100"/>
        <pc:sldMkLst>
          <pc:docMk/>
          <pc:sldMk cId="2035838931" sldId="286"/>
        </pc:sldMkLst>
        <pc:picChg chg="mod">
          <ac:chgData name="Тихонов Артём" userId="03064c141b62d622" providerId="Windows Live" clId="Web-{F06EB5B4-F428-4E89-B359-FD0A83C842B2}" dt="2023-03-30T09:09:50.862" v="6" actId="14100"/>
          <ac:picMkLst>
            <pc:docMk/>
            <pc:sldMk cId="2035838931" sldId="286"/>
            <ac:picMk id="5" creationId="{3FCA6CD6-D4E5-974B-7126-C61AEFD2CA03}"/>
          </ac:picMkLst>
        </pc:picChg>
      </pc:sldChg>
      <pc:sldChg chg="modSp">
        <pc:chgData name="Тихонов Артём" userId="03064c141b62d622" providerId="Windows Live" clId="Web-{F06EB5B4-F428-4E89-B359-FD0A83C842B2}" dt="2023-03-30T09:09:38.174" v="4" actId="14100"/>
        <pc:sldMkLst>
          <pc:docMk/>
          <pc:sldMk cId="1066278121" sldId="287"/>
        </pc:sldMkLst>
        <pc:picChg chg="mod">
          <ac:chgData name="Тихонов Артём" userId="03064c141b62d622" providerId="Windows Live" clId="Web-{F06EB5B4-F428-4E89-B359-FD0A83C842B2}" dt="2023-03-30T09:09:38.174" v="4" actId="14100"/>
          <ac:picMkLst>
            <pc:docMk/>
            <pc:sldMk cId="1066278121" sldId="287"/>
            <ac:picMk id="4" creationId="{BDB6C0E7-0CE8-8973-C3AE-3F1E57FFF0BA}"/>
          </ac:picMkLst>
        </pc:picChg>
      </pc:sldChg>
      <pc:sldChg chg="modSp">
        <pc:chgData name="Тихонов Артём" userId="03064c141b62d622" providerId="Windows Live" clId="Web-{F06EB5B4-F428-4E89-B359-FD0A83C842B2}" dt="2023-03-30T09:09:54.378" v="7" actId="14100"/>
        <pc:sldMkLst>
          <pc:docMk/>
          <pc:sldMk cId="103032704" sldId="288"/>
        </pc:sldMkLst>
        <pc:picChg chg="mod">
          <ac:chgData name="Тихонов Артём" userId="03064c141b62d622" providerId="Windows Live" clId="Web-{F06EB5B4-F428-4E89-B359-FD0A83C842B2}" dt="2023-03-30T09:09:54.378" v="7" actId="14100"/>
          <ac:picMkLst>
            <pc:docMk/>
            <pc:sldMk cId="103032704" sldId="288"/>
            <ac:picMk id="3" creationId="{E36CD888-A548-6878-D8E4-35F820019E3E}"/>
          </ac:picMkLst>
        </pc:picChg>
      </pc:sldChg>
    </pc:docChg>
  </pc:docChgLst>
  <pc:docChgLst>
    <pc:chgData name="Тихонов Артём" userId="03064c141b62d622" providerId="Windows Live" clId="Web-{930741DB-9534-45C7-BE05-6CEBDA0E2A23}"/>
    <pc:docChg chg="modSld">
      <pc:chgData name="Тихонов Артём" userId="03064c141b62d622" providerId="Windows Live" clId="Web-{930741DB-9534-45C7-BE05-6CEBDA0E2A23}" dt="2023-03-30T10:01:46.381" v="8" actId="14100"/>
      <pc:docMkLst>
        <pc:docMk/>
      </pc:docMkLst>
      <pc:sldChg chg="modSp">
        <pc:chgData name="Тихонов Артём" userId="03064c141b62d622" providerId="Windows Live" clId="Web-{930741DB-9534-45C7-BE05-6CEBDA0E2A23}" dt="2023-03-30T10:01:04.785" v="2" actId="14100"/>
        <pc:sldMkLst>
          <pc:docMk/>
          <pc:sldMk cId="1720044164" sldId="278"/>
        </pc:sldMkLst>
        <pc:picChg chg="mod">
          <ac:chgData name="Тихонов Артём" userId="03064c141b62d622" providerId="Windows Live" clId="Web-{930741DB-9534-45C7-BE05-6CEBDA0E2A23}" dt="2023-03-30T10:01:04.785" v="2" actId="14100"/>
          <ac:picMkLst>
            <pc:docMk/>
            <pc:sldMk cId="1720044164" sldId="278"/>
            <ac:picMk id="7" creationId="{49CA2B7A-645A-A128-3261-7F3EF3C95B8C}"/>
          </ac:picMkLst>
        </pc:picChg>
      </pc:sldChg>
      <pc:sldChg chg="modSp">
        <pc:chgData name="Тихонов Артём" userId="03064c141b62d622" providerId="Windows Live" clId="Web-{930741DB-9534-45C7-BE05-6CEBDA0E2A23}" dt="2023-03-30T10:01:09.676" v="3" actId="14100"/>
        <pc:sldMkLst>
          <pc:docMk/>
          <pc:sldMk cId="2277173005" sldId="281"/>
        </pc:sldMkLst>
        <pc:picChg chg="mod">
          <ac:chgData name="Тихонов Артём" userId="03064c141b62d622" providerId="Windows Live" clId="Web-{930741DB-9534-45C7-BE05-6CEBDA0E2A23}" dt="2023-03-30T10:01:09.676" v="3" actId="14100"/>
          <ac:picMkLst>
            <pc:docMk/>
            <pc:sldMk cId="2277173005" sldId="281"/>
            <ac:picMk id="7" creationId="{E8617643-24D9-8E72-3A93-68E4BF9D0231}"/>
          </ac:picMkLst>
        </pc:picChg>
      </pc:sldChg>
      <pc:sldChg chg="modSp">
        <pc:chgData name="Тихонов Артём" userId="03064c141b62d622" providerId="Windows Live" clId="Web-{930741DB-9534-45C7-BE05-6CEBDA0E2A23}" dt="2023-03-30T10:01:18.176" v="4" actId="14100"/>
        <pc:sldMkLst>
          <pc:docMk/>
          <pc:sldMk cId="1258759454" sldId="283"/>
        </pc:sldMkLst>
        <pc:picChg chg="mod">
          <ac:chgData name="Тихонов Артём" userId="03064c141b62d622" providerId="Windows Live" clId="Web-{930741DB-9534-45C7-BE05-6CEBDA0E2A23}" dt="2023-03-30T10:01:18.176" v="4" actId="14100"/>
          <ac:picMkLst>
            <pc:docMk/>
            <pc:sldMk cId="1258759454" sldId="283"/>
            <ac:picMk id="5" creationId="{F12D9ED8-0D43-2A1B-D722-68F4B436E33A}"/>
          </ac:picMkLst>
        </pc:picChg>
      </pc:sldChg>
      <pc:sldChg chg="modSp">
        <pc:chgData name="Тихонов Артём" userId="03064c141b62d622" providerId="Windows Live" clId="Web-{930741DB-9534-45C7-BE05-6CEBDA0E2A23}" dt="2023-03-30T10:01:27.661" v="6" actId="14100"/>
        <pc:sldMkLst>
          <pc:docMk/>
          <pc:sldMk cId="3278558355" sldId="285"/>
        </pc:sldMkLst>
        <pc:picChg chg="mod">
          <ac:chgData name="Тихонов Артём" userId="03064c141b62d622" providerId="Windows Live" clId="Web-{930741DB-9534-45C7-BE05-6CEBDA0E2A23}" dt="2023-03-30T10:01:27.661" v="6" actId="14100"/>
          <ac:picMkLst>
            <pc:docMk/>
            <pc:sldMk cId="3278558355" sldId="285"/>
            <ac:picMk id="5" creationId="{144496CB-EBA3-A541-2654-243B22060E39}"/>
          </ac:picMkLst>
        </pc:picChg>
      </pc:sldChg>
      <pc:sldChg chg="modSp">
        <pc:chgData name="Тихонов Артём" userId="03064c141b62d622" providerId="Windows Live" clId="Web-{930741DB-9534-45C7-BE05-6CEBDA0E2A23}" dt="2023-03-30T10:01:36.490" v="7" actId="14100"/>
        <pc:sldMkLst>
          <pc:docMk/>
          <pc:sldMk cId="2035838931" sldId="286"/>
        </pc:sldMkLst>
        <pc:picChg chg="mod">
          <ac:chgData name="Тихонов Артём" userId="03064c141b62d622" providerId="Windows Live" clId="Web-{930741DB-9534-45C7-BE05-6CEBDA0E2A23}" dt="2023-03-30T10:01:36.490" v="7" actId="14100"/>
          <ac:picMkLst>
            <pc:docMk/>
            <pc:sldMk cId="2035838931" sldId="286"/>
            <ac:picMk id="5" creationId="{3FCA6CD6-D4E5-974B-7126-C61AEFD2CA03}"/>
          </ac:picMkLst>
        </pc:picChg>
      </pc:sldChg>
      <pc:sldChg chg="modSp">
        <pc:chgData name="Тихонов Артём" userId="03064c141b62d622" providerId="Windows Live" clId="Web-{930741DB-9534-45C7-BE05-6CEBDA0E2A23}" dt="2023-03-30T10:01:25.505" v="5" actId="14100"/>
        <pc:sldMkLst>
          <pc:docMk/>
          <pc:sldMk cId="1066278121" sldId="287"/>
        </pc:sldMkLst>
        <pc:picChg chg="mod">
          <ac:chgData name="Тихонов Артём" userId="03064c141b62d622" providerId="Windows Live" clId="Web-{930741DB-9534-45C7-BE05-6CEBDA0E2A23}" dt="2023-03-30T10:01:25.505" v="5" actId="14100"/>
          <ac:picMkLst>
            <pc:docMk/>
            <pc:sldMk cId="1066278121" sldId="287"/>
            <ac:picMk id="4" creationId="{BDB6C0E7-0CE8-8973-C3AE-3F1E57FFF0BA}"/>
          </ac:picMkLst>
        </pc:picChg>
      </pc:sldChg>
      <pc:sldChg chg="modSp">
        <pc:chgData name="Тихонов Артём" userId="03064c141b62d622" providerId="Windows Live" clId="Web-{930741DB-9534-45C7-BE05-6CEBDA0E2A23}" dt="2023-03-30T10:01:46.381" v="8" actId="14100"/>
        <pc:sldMkLst>
          <pc:docMk/>
          <pc:sldMk cId="103032704" sldId="288"/>
        </pc:sldMkLst>
        <pc:picChg chg="mod">
          <ac:chgData name="Тихонов Артём" userId="03064c141b62d622" providerId="Windows Live" clId="Web-{930741DB-9534-45C7-BE05-6CEBDA0E2A23}" dt="2023-03-30T10:01:46.381" v="8" actId="14100"/>
          <ac:picMkLst>
            <pc:docMk/>
            <pc:sldMk cId="103032704" sldId="288"/>
            <ac:picMk id="3" creationId="{E36CD888-A548-6878-D8E4-35F820019E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95D01-DEF6-458F-A9D3-3C78F3C8B4EB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CC694-520C-4990-BCA8-39B2F01C1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419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C142929-37EB-4B2F-B602-00DC5AC17543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581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9BBA-3C2C-4288-82F0-441224A42565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3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32D0-9FE2-4C23-844F-AF5EB5B2A755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37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1D41-A31B-44D1-A2D0-823436562820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976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996AC05-14C8-446E-80C8-094B98A0B366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4878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D18A-51FC-43C9-AC6E-CE64A71D5603}" type="datetime1">
              <a:rPr lang="ru-RU" smtClean="0"/>
              <a:t>30.03.2023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851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3790-26BF-40EB-9FB6-AD43758317A2}" type="datetime1">
              <a:rPr lang="ru-RU" smtClean="0"/>
              <a:t>30.03.2023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195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2B59-B246-4C8A-ABE8-7C79B1AA5B49}" type="datetime1">
              <a:rPr lang="ru-RU" smtClean="0"/>
              <a:t>30.03.2023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56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1CE58-5175-41EB-AC10-3B7FC1627011}" type="datetime1">
              <a:rPr lang="ru-RU" smtClean="0"/>
              <a:t>30.03.2023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55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8256EDC-1514-42D1-AF64-6E812B7D7EAE}" type="datetime1">
              <a:rPr lang="ru-RU" smtClean="0"/>
              <a:t>30.03.2023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279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D4501FD-82A4-4758-879D-1A2952395E7E}" type="datetime1">
              <a:rPr lang="ru-RU" smtClean="0"/>
              <a:t>30.03.2023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14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0238FC-1E25-45D3-8EEC-1B0317226DA3}" type="datetime1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7D4F2CA-779C-485A-86E6-BE5F464C721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662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1821213" y="0"/>
            <a:ext cx="370788" cy="6858000"/>
          </a:xfrm>
          <a:prstGeom prst="rect">
            <a:avLst/>
          </a:prstGeom>
          <a:solidFill>
            <a:srgbClr val="CEDBE6"/>
          </a:solidFill>
          <a:ln>
            <a:solidFill>
              <a:srgbClr val="CED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257300" y="1200246"/>
            <a:ext cx="10001369" cy="3335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/>
              <a:t>Учёт статистики соревнований по биатлону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2973" y="3679214"/>
            <a:ext cx="292541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ТП 2-5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Новикова А.С.</a:t>
            </a:r>
          </a:p>
          <a:p>
            <a:pPr algn="r"/>
            <a:r>
              <a:rPr 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Шульга Б.В.</a:t>
            </a:r>
          </a:p>
          <a:p>
            <a:pPr algn="r"/>
            <a:r>
              <a:rPr 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Тихонов А.С.</a:t>
            </a:r>
          </a:p>
          <a:p>
            <a:pPr algn="r"/>
            <a:endParaRPr lang="ru-RU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Тарасов В.С.</a:t>
            </a:r>
          </a:p>
        </p:txBody>
      </p:sp>
    </p:spTree>
    <p:extLst>
      <p:ext uri="{BB962C8B-B14F-4D97-AF65-F5344CB8AC3E}">
        <p14:creationId xmlns:p14="http://schemas.microsoft.com/office/powerpoint/2010/main" val="418062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5165" y="2552123"/>
            <a:ext cx="4854090" cy="1751023"/>
          </a:xfrm>
        </p:spPr>
        <p:txBody>
          <a:bodyPr>
            <a:noAutofit/>
          </a:bodyPr>
          <a:lstStyle/>
          <a:p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Макет ЭКРАНА </a:t>
            </a:r>
            <a:b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</a:br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“</a:t>
            </a:r>
            <a:r>
              <a:rPr lang="ru-RU" sz="5000" b="0" err="1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КАЛЬКУЛЯТОр</a:t>
            </a:r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”</a:t>
            </a:r>
            <a:endParaRPr lang="ru-RU" sz="5000">
              <a:solidFill>
                <a:schemeClr val="accent1">
                  <a:lumMod val="20000"/>
                  <a:lumOff val="80000"/>
                </a:schemeClr>
              </a:solidFill>
              <a:latin typeface="Impac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64128" y="6375679"/>
            <a:ext cx="1232456" cy="345796"/>
          </a:xfrm>
        </p:spPr>
        <p:txBody>
          <a:bodyPr/>
          <a:lstStyle/>
          <a:p>
            <a:fld id="{F7D4F2CA-779C-485A-86E6-BE5F464C7214}" type="slidenum">
              <a:rPr lang="ru-RU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fld>
            <a:endParaRPr lang="ru-RU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DB6C0E7-0CE8-8973-C3AE-3F1E57FF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152875"/>
            <a:ext cx="6981825" cy="72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7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01765" y="1866323"/>
            <a:ext cx="5587515" cy="3132148"/>
          </a:xfrm>
        </p:spPr>
        <p:txBody>
          <a:bodyPr>
            <a:noAutofit/>
          </a:bodyPr>
          <a:lstStyle/>
          <a:p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Макет Начального ЭКРАНА для администратора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64128" y="6375679"/>
            <a:ext cx="1232456" cy="345796"/>
          </a:xfrm>
        </p:spPr>
        <p:txBody>
          <a:bodyPr/>
          <a:lstStyle/>
          <a:p>
            <a:fld id="{F7D4F2CA-779C-485A-86E6-BE5F464C7214}" type="slidenum">
              <a:rPr lang="ru-RU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</a:t>
            </a:fld>
            <a:endParaRPr lang="ru-RU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44496CB-EBA3-A541-2654-243B2206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5" y="-151066"/>
            <a:ext cx="6838950" cy="71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5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01765" y="1456748"/>
            <a:ext cx="5587515" cy="3960823"/>
          </a:xfrm>
        </p:spPr>
        <p:txBody>
          <a:bodyPr>
            <a:noAutofit/>
          </a:bodyPr>
          <a:lstStyle/>
          <a:p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МАКЕТ ЭКРАНА</a:t>
            </a:r>
            <a:b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</a:br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ВЫБРАННОГО</a:t>
            </a:r>
            <a:b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</a:br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СОРЕВНОВАНИЯ</a:t>
            </a:r>
            <a:endParaRPr lang="ru-RU" sz="5000" b="0">
              <a:solidFill>
                <a:schemeClr val="accent1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для администратора</a:t>
            </a:r>
            <a:endParaRPr lang="ru-RU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64128" y="6375679"/>
            <a:ext cx="1232456" cy="345796"/>
          </a:xfrm>
        </p:spPr>
        <p:txBody>
          <a:bodyPr/>
          <a:lstStyle/>
          <a:p>
            <a:fld id="{F7D4F2CA-779C-485A-86E6-BE5F464C7214}" type="slidenum">
              <a:rPr lang="ru-RU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12</a:t>
            </a:fld>
            <a:endParaRPr lang="ru-RU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3FCA6CD6-D4E5-974B-7126-C61AEFD2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-151066"/>
            <a:ext cx="6781800" cy="71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3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11340" y="2552123"/>
            <a:ext cx="4835040" cy="1722448"/>
          </a:xfrm>
        </p:spPr>
        <p:txBody>
          <a:bodyPr>
            <a:noAutofit/>
          </a:bodyPr>
          <a:lstStyle/>
          <a:p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МАКЕТ Общего чата</a:t>
            </a:r>
            <a:endParaRPr lang="ru-RU" sz="5000" b="0">
              <a:solidFill>
                <a:schemeClr val="accent1">
                  <a:lumMod val="20000"/>
                  <a:lumOff val="80000"/>
                </a:schemeClr>
              </a:solidFill>
              <a:latin typeface="Impac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64128" y="6375679"/>
            <a:ext cx="1232456" cy="345796"/>
          </a:xfrm>
        </p:spPr>
        <p:txBody>
          <a:bodyPr/>
          <a:lstStyle/>
          <a:p>
            <a:fld id="{F7D4F2CA-779C-485A-86E6-BE5F464C7214}" type="slidenum">
              <a:rPr lang="ru-RU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13</a:t>
            </a:fld>
            <a:endParaRPr lang="ru-RU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E36CD888-A548-6878-D8E4-35F820019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178824"/>
            <a:ext cx="6953250" cy="71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1108" y="1081009"/>
            <a:ext cx="10178322" cy="1492132"/>
          </a:xfrm>
        </p:spPr>
        <p:txBody>
          <a:bodyPr/>
          <a:lstStyle/>
          <a:p>
            <a:r>
              <a:rPr lang="ru-RU" sz="5000"/>
              <a:t>Спасибо</a:t>
            </a:r>
            <a:r>
              <a:rPr lang="ru-RU"/>
              <a:t> за внимание !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z="3200" smtClean="0"/>
              <a:t>14</a:t>
            </a:fld>
            <a:endParaRPr lang="ru-RU" sz="3200"/>
          </a:p>
        </p:txBody>
      </p:sp>
      <p:sp>
        <p:nvSpPr>
          <p:cNvPr id="3" name="TextBox 2"/>
          <p:cNvSpPr txBox="1"/>
          <p:nvPr/>
        </p:nvSpPr>
        <p:spPr>
          <a:xfrm>
            <a:off x="6989854" y="4609585"/>
            <a:ext cx="464609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3000">
                <a:latin typeface="Times New Roman"/>
                <a:cs typeface="Times New Roman"/>
              </a:rPr>
              <a:t>Контактная информация</a:t>
            </a:r>
            <a:r>
              <a:rPr lang="en-US" sz="3000">
                <a:latin typeface="Times New Roman"/>
                <a:cs typeface="Times New Roman"/>
              </a:rPr>
              <a:t>:</a:t>
            </a:r>
            <a:endParaRPr lang="ru-RU">
              <a:latin typeface="Times New Roman"/>
              <a:cs typeface="Times New Roman"/>
            </a:endParaRPr>
          </a:p>
          <a:p>
            <a:r>
              <a:rPr lang="en-US" sz="3000">
                <a:latin typeface="Times New Roman"/>
                <a:cs typeface="Times New Roman"/>
              </a:rPr>
              <a:t>E-mail:  artretard@mail.ru</a:t>
            </a:r>
            <a:endParaRPr lang="ru-RU">
              <a:latin typeface="Times New Roman"/>
              <a:cs typeface="Times New Roman"/>
            </a:endParaRPr>
          </a:p>
          <a:p>
            <a:r>
              <a:rPr lang="ru-RU" sz="3000">
                <a:latin typeface="Times New Roman"/>
                <a:cs typeface="Times New Roman"/>
              </a:rPr>
              <a:t>Телефон</a:t>
            </a:r>
            <a:r>
              <a:rPr lang="en-US" sz="3000">
                <a:latin typeface="Times New Roman"/>
                <a:cs typeface="Times New Roman"/>
              </a:rPr>
              <a:t>: 8-906-679-38-39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4" y="3189587"/>
            <a:ext cx="2955562" cy="2837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Прямоугольник 7"/>
          <p:cNvSpPr/>
          <p:nvPr/>
        </p:nvSpPr>
        <p:spPr>
          <a:xfrm>
            <a:off x="11821213" y="0"/>
            <a:ext cx="370788" cy="6858000"/>
          </a:xfrm>
          <a:prstGeom prst="rect">
            <a:avLst/>
          </a:prstGeom>
          <a:solidFill>
            <a:srgbClr val="CEDBE6"/>
          </a:solidFill>
          <a:ln>
            <a:solidFill>
              <a:srgbClr val="CED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03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000"/>
              <a:t>Цель проекта</a:t>
            </a:r>
            <a:r>
              <a:rPr lang="en-US" sz="5000"/>
              <a:t>:</a:t>
            </a:r>
            <a:endParaRPr lang="ru-RU" sz="500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1678" y="2150077"/>
            <a:ext cx="10178322" cy="37295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000">
                <a:latin typeface="Times New Roman"/>
                <a:cs typeface="Times New Roman"/>
              </a:rPr>
              <a:t>Целью проекта является разработка программного продукта,</a:t>
            </a:r>
            <a:r>
              <a:rPr lang="en-US" sz="3000">
                <a:latin typeface="Times New Roman"/>
                <a:cs typeface="Times New Roman"/>
              </a:rPr>
              <a:t> </a:t>
            </a:r>
            <a:r>
              <a:rPr lang="ru-RU" sz="3000">
                <a:latin typeface="Times New Roman"/>
                <a:cs typeface="Times New Roman"/>
              </a:rPr>
              <a:t>позволяющего вести статистику спортивных мероприятий по биатлону</a:t>
            </a:r>
            <a:r>
              <a:rPr lang="en-US" sz="3000">
                <a:latin typeface="Times New Roman"/>
                <a:cs typeface="Times New Roman"/>
              </a:rPr>
              <a:t>.</a:t>
            </a:r>
            <a:endParaRPr lang="ru-RU" sz="3000">
              <a:latin typeface="Times New Roman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z="3600" smtClean="0"/>
              <a:t>2</a:t>
            </a:fld>
            <a:endParaRPr lang="ru-RU" sz="3600"/>
          </a:p>
        </p:txBody>
      </p:sp>
      <p:sp>
        <p:nvSpPr>
          <p:cNvPr id="7" name="Прямоугольник 6"/>
          <p:cNvSpPr/>
          <p:nvPr/>
        </p:nvSpPr>
        <p:spPr>
          <a:xfrm>
            <a:off x="11821213" y="0"/>
            <a:ext cx="370788" cy="6858000"/>
          </a:xfrm>
          <a:prstGeom prst="rect">
            <a:avLst/>
          </a:prstGeom>
          <a:solidFill>
            <a:srgbClr val="CEDBE6"/>
          </a:solidFill>
          <a:ln>
            <a:solidFill>
              <a:srgbClr val="CED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38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/>
              <a:t>Задачи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800"/>
              <a:t>⎯ </a:t>
            </a: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статистических данных по биатлону;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⎯ Поиск интересующего соревнования;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⎯ Подсчет количества медалей конкретной страны за определенный чемпионат по выбранным категориям.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z="3200" smtClean="0"/>
              <a:t>3</a:t>
            </a:fld>
            <a:endParaRPr lang="ru-RU" sz="3200"/>
          </a:p>
        </p:txBody>
      </p:sp>
      <p:sp>
        <p:nvSpPr>
          <p:cNvPr id="5" name="Прямоугольник 4"/>
          <p:cNvSpPr/>
          <p:nvPr/>
        </p:nvSpPr>
        <p:spPr>
          <a:xfrm>
            <a:off x="11840067" y="0"/>
            <a:ext cx="351934" cy="6858000"/>
          </a:xfrm>
          <a:prstGeom prst="rect">
            <a:avLst/>
          </a:prstGeom>
          <a:solidFill>
            <a:srgbClr val="CEDBE6"/>
          </a:solidFill>
          <a:ln>
            <a:solidFill>
              <a:srgbClr val="CED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50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/>
              <a:t>Основные функциональные 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3000"/>
              <a:t>⎯ </a:t>
            </a: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информации выбранного соревнования;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⎯ Калькулятор медалей;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⎯ Регистрация пользователей;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⎯ Авторизация пользователей;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⎯ Разделение пользователей по ролям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⎯ Общий чат пользователей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z="3200" smtClean="0"/>
              <a:t>4</a:t>
            </a:fld>
            <a:endParaRPr lang="ru-RU" sz="3200"/>
          </a:p>
        </p:txBody>
      </p:sp>
      <p:sp>
        <p:nvSpPr>
          <p:cNvPr id="5" name="Прямоугольник 4"/>
          <p:cNvSpPr/>
          <p:nvPr/>
        </p:nvSpPr>
        <p:spPr>
          <a:xfrm>
            <a:off x="11830639" y="0"/>
            <a:ext cx="361361" cy="6858000"/>
          </a:xfrm>
          <a:prstGeom prst="rect">
            <a:avLst/>
          </a:prstGeom>
          <a:solidFill>
            <a:srgbClr val="CEDBE6"/>
          </a:solidFill>
          <a:ln>
            <a:solidFill>
              <a:srgbClr val="CED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90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74147"/>
            <a:ext cx="10178322" cy="1492132"/>
          </a:xfrm>
        </p:spPr>
        <p:txBody>
          <a:bodyPr>
            <a:normAutofit/>
          </a:bodyPr>
          <a:lstStyle/>
          <a:p>
            <a:r>
              <a:rPr lang="ru-RU" sz="5000"/>
              <a:t>Основные нефункциональные 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800"/>
              <a:t>⎯ </a:t>
            </a: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браузеров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⎯ Требования к безопасности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>
                <a:latin typeface="Times New Roman"/>
                <a:cs typeface="Times New Roman"/>
              </a:rPr>
              <a:t>⎯ Требования к интерфейсу</a:t>
            </a:r>
            <a:r>
              <a:rPr lang="en-US" sz="3000">
                <a:latin typeface="Times New Roman"/>
                <a:cs typeface="Times New Roman"/>
              </a:rPr>
              <a:t>;</a:t>
            </a:r>
            <a:r>
              <a:rPr lang="ru-RU" sz="3000">
                <a:latin typeface="Times New Roman"/>
                <a:cs typeface="Times New Roman"/>
              </a:rPr>
              <a:t> </a:t>
            </a:r>
            <a:endParaRPr lang="ru-RU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z="3200" smtClean="0"/>
              <a:t>5</a:t>
            </a:fld>
            <a:endParaRPr lang="ru-RU" sz="3200"/>
          </a:p>
        </p:txBody>
      </p:sp>
      <p:sp>
        <p:nvSpPr>
          <p:cNvPr id="5" name="Прямоугольник 4"/>
          <p:cNvSpPr/>
          <p:nvPr/>
        </p:nvSpPr>
        <p:spPr>
          <a:xfrm>
            <a:off x="11811787" y="0"/>
            <a:ext cx="380214" cy="6858000"/>
          </a:xfrm>
          <a:prstGeom prst="rect">
            <a:avLst/>
          </a:prstGeom>
          <a:solidFill>
            <a:srgbClr val="CEDBE6"/>
          </a:solidFill>
          <a:ln>
            <a:solidFill>
              <a:srgbClr val="CED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84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/>
              <a:t>Требования к программному обеспечению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52728" y="2193093"/>
            <a:ext cx="4800600" cy="632529"/>
          </a:xfrm>
        </p:spPr>
        <p:txBody>
          <a:bodyPr/>
          <a:lstStyle/>
          <a:p>
            <a:r>
              <a:rPr lang="en-US" sz="3000" b="0">
                <a:latin typeface="Impact"/>
                <a:cs typeface="Times New Roman"/>
              </a:rPr>
              <a:t>Backend:</a:t>
            </a:r>
            <a:endParaRPr lang="ru-RU" sz="3000" b="0">
              <a:latin typeface="Impact"/>
              <a:cs typeface="Times New Roman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F2CA-779C-485A-86E6-BE5F464C7214}" type="slidenum">
              <a:rPr lang="ru-RU" sz="3200" smtClean="0"/>
              <a:t>6</a:t>
            </a:fld>
            <a:endParaRPr lang="ru-RU" sz="3200"/>
          </a:p>
        </p:txBody>
      </p:sp>
      <p:pic>
        <p:nvPicPr>
          <p:cNvPr id="18" name="Объект 1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5" y="3232361"/>
            <a:ext cx="2298326" cy="1411472"/>
          </a:xfrm>
        </p:spPr>
      </p:pic>
      <p:pic>
        <p:nvPicPr>
          <p:cNvPr id="19" name="Объект 1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50" y="5594938"/>
            <a:ext cx="1907277" cy="953639"/>
          </a:xfr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11" y="4090351"/>
            <a:ext cx="2130075" cy="1420050"/>
          </a:xfrm>
          <a:prstGeom prst="rect">
            <a:avLst/>
          </a:prstGeom>
        </p:spPr>
      </p:pic>
      <p:sp>
        <p:nvSpPr>
          <p:cNvPr id="28" name="Текст 2"/>
          <p:cNvSpPr>
            <a:spLocks noGrp="1"/>
          </p:cNvSpPr>
          <p:nvPr>
            <p:ph type="body" idx="1"/>
          </p:nvPr>
        </p:nvSpPr>
        <p:spPr>
          <a:xfrm>
            <a:off x="6447758" y="2193092"/>
            <a:ext cx="4800600" cy="632529"/>
          </a:xfrm>
        </p:spPr>
        <p:txBody>
          <a:bodyPr/>
          <a:lstStyle/>
          <a:p>
            <a:r>
              <a:rPr lang="en-US" sz="3000" b="0">
                <a:latin typeface="Impact"/>
              </a:rPr>
              <a:t>Frontend:</a:t>
            </a:r>
            <a:endParaRPr lang="ru-RU" sz="3000">
              <a:latin typeface="Impact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07" y="3144196"/>
            <a:ext cx="1783475" cy="1337606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741" y="2929264"/>
            <a:ext cx="2827949" cy="176746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59" y="5151123"/>
            <a:ext cx="1599731" cy="1224556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00" y="4800376"/>
            <a:ext cx="2288222" cy="163266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1852969" y="0"/>
            <a:ext cx="339032" cy="6858000"/>
          </a:xfrm>
          <a:prstGeom prst="rect">
            <a:avLst/>
          </a:prstGeom>
          <a:solidFill>
            <a:srgbClr val="CEDBE6"/>
          </a:solidFill>
          <a:ln>
            <a:solidFill>
              <a:srgbClr val="CED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57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0415" y="2275898"/>
            <a:ext cx="4720740" cy="2322523"/>
          </a:xfrm>
        </p:spPr>
        <p:txBody>
          <a:bodyPr>
            <a:noAutofit/>
          </a:bodyPr>
          <a:lstStyle/>
          <a:p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Макет Главного</a:t>
            </a:r>
            <a:br>
              <a:rPr lang="ru-RU" sz="5000" b="0">
                <a:latin typeface="Impact"/>
                <a:ea typeface="+mn-lt"/>
                <a:cs typeface="+mn-lt"/>
              </a:rPr>
            </a:br>
            <a:r>
              <a:rPr lang="ru-RU" sz="5000" b="0" err="1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ЭКРАНа</a:t>
            </a:r>
            <a:r>
              <a:rPr lang="ru-RU" sz="500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 </a:t>
            </a:r>
            <a:endParaRPr lang="ru-RU" sz="5000">
              <a:solidFill>
                <a:schemeClr val="accent1">
                  <a:lumMod val="20000"/>
                  <a:lumOff val="80000"/>
                </a:schemeClr>
              </a:solidFill>
              <a:latin typeface="Impac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64128" y="6375679"/>
            <a:ext cx="1232456" cy="345796"/>
          </a:xfrm>
        </p:spPr>
        <p:txBody>
          <a:bodyPr/>
          <a:lstStyle/>
          <a:p>
            <a:fld id="{F7D4F2CA-779C-485A-86E6-BE5F464C7214}" type="slidenum">
              <a:rPr lang="ru-RU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lang="ru-RU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49CA2B7A-645A-A128-3261-7F3EF3C9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5" y="-156183"/>
            <a:ext cx="6943725" cy="71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4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61230" y="2275898"/>
            <a:ext cx="4698889" cy="2313558"/>
          </a:xfrm>
        </p:spPr>
        <p:txBody>
          <a:bodyPr>
            <a:noAutofit/>
          </a:bodyPr>
          <a:lstStyle/>
          <a:p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МАКЕТ ЭКРАНА ВЫБРАННОГО</a:t>
            </a:r>
            <a:b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</a:br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СОРЕВНОВАНИЯ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64128" y="6375679"/>
            <a:ext cx="1232456" cy="345796"/>
          </a:xfrm>
        </p:spPr>
        <p:txBody>
          <a:bodyPr/>
          <a:lstStyle/>
          <a:p>
            <a:fld id="{F7D4F2CA-779C-485A-86E6-BE5F464C7214}" type="slidenum">
              <a:rPr lang="ru-RU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lang="ru-RU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8617643-24D9-8E72-3A93-68E4BF9D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-151279"/>
            <a:ext cx="6924675" cy="71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7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5165" y="2552123"/>
            <a:ext cx="4854090" cy="1751023"/>
          </a:xfrm>
        </p:spPr>
        <p:txBody>
          <a:bodyPr>
            <a:noAutofit/>
          </a:bodyPr>
          <a:lstStyle/>
          <a:p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Макет ЭКРАНА </a:t>
            </a:r>
            <a:b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</a:br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“</a:t>
            </a:r>
            <a:r>
              <a:rPr lang="ru-RU" sz="5000" b="0" err="1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КАЛЬКУЛЯТОр</a:t>
            </a:r>
            <a:r>
              <a:rPr lang="ru-RU"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Impact"/>
                <a:ea typeface="+mn-lt"/>
                <a:cs typeface="+mn-lt"/>
              </a:rPr>
              <a:t>”</a:t>
            </a:r>
            <a:endParaRPr lang="ru-RU" sz="5000">
              <a:solidFill>
                <a:schemeClr val="accent1">
                  <a:lumMod val="20000"/>
                  <a:lumOff val="80000"/>
                </a:schemeClr>
              </a:solidFill>
              <a:latin typeface="Impac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64128" y="6375679"/>
            <a:ext cx="1232456" cy="345796"/>
          </a:xfrm>
        </p:spPr>
        <p:txBody>
          <a:bodyPr/>
          <a:lstStyle/>
          <a:p>
            <a:fld id="{F7D4F2CA-779C-485A-86E6-BE5F464C7214}" type="slidenum">
              <a:rPr lang="ru-RU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lang="ru-RU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F12D9ED8-0D43-2A1B-D722-68F4B436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-158268"/>
            <a:ext cx="6953250" cy="71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5945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Широкоэкранный</PresentationFormat>
  <Slides>14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Badge</vt:lpstr>
      <vt:lpstr>Презентация PowerPoint</vt:lpstr>
      <vt:lpstr>Цель проекта:</vt:lpstr>
      <vt:lpstr>Задачи проекта</vt:lpstr>
      <vt:lpstr>Основные функциональные требования</vt:lpstr>
      <vt:lpstr>Основные нефункциональные требования</vt:lpstr>
      <vt:lpstr>Требования к программному обеспечению</vt:lpstr>
      <vt:lpstr>Макет Главного ЭКРАНа </vt:lpstr>
      <vt:lpstr>МАКЕТ ЭКРАНА ВЫБРАННОГО СОРЕВНОВАНИЯ</vt:lpstr>
      <vt:lpstr>Макет ЭКРАНА  “КАЛЬКУЛЯТОр”</vt:lpstr>
      <vt:lpstr>Макет ЭКРАНА  “КАЛЬКУЛЯТОр”</vt:lpstr>
      <vt:lpstr>Макет Начального ЭКРАНА для администратора</vt:lpstr>
      <vt:lpstr>МАКЕТ ЭКРАНА ВЫБРАННОГО СОРЕВНОВАНИЯ для администратора</vt:lpstr>
      <vt:lpstr>МАКЕТ Общего чата</vt:lpstr>
      <vt:lpstr>Спасибо за внимание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Web-приложение</dc:title>
  <dc:creator>Богдан Шульга</dc:creator>
  <cp:revision>8</cp:revision>
  <dcterms:created xsi:type="dcterms:W3CDTF">2023-03-27T10:37:17Z</dcterms:created>
  <dcterms:modified xsi:type="dcterms:W3CDTF">2023-03-30T10:01:54Z</dcterms:modified>
</cp:coreProperties>
</file>